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2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38" r:id="rId2"/>
    <p:sldMasterId id="2147483797" r:id="rId3"/>
  </p:sldMasterIdLst>
  <p:notesMasterIdLst>
    <p:notesMasterId r:id="rId19"/>
  </p:notesMasterIdLst>
  <p:sldIdLst>
    <p:sldId id="563" r:id="rId4"/>
    <p:sldId id="516" r:id="rId5"/>
    <p:sldId id="510" r:id="rId6"/>
    <p:sldId id="551" r:id="rId7"/>
    <p:sldId id="553" r:id="rId8"/>
    <p:sldId id="517" r:id="rId9"/>
    <p:sldId id="540" r:id="rId10"/>
    <p:sldId id="554" r:id="rId11"/>
    <p:sldId id="538" r:id="rId12"/>
    <p:sldId id="539" r:id="rId13"/>
    <p:sldId id="542" r:id="rId14"/>
    <p:sldId id="561" r:id="rId15"/>
    <p:sldId id="562" r:id="rId16"/>
    <p:sldId id="501" r:id="rId17"/>
    <p:sldId id="564" r:id="rId18"/>
  </p:sldIdLst>
  <p:sldSz cx="9144000" cy="5143500" type="screen16x9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黑体" pitchFamily="49" charset="-122"/>
      <p:regular r:id="rId24"/>
    </p:embeddedFont>
    <p:embeddedFont>
      <p:font typeface="幼圆" pitchFamily="49" charset="-122"/>
      <p:regular r:id="rId25"/>
    </p:embeddedFont>
    <p:embeddedFont>
      <p:font typeface="楷体" pitchFamily="49" charset="-122"/>
      <p:regular r:id="rId26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9933"/>
    <a:srgbClr val="AFF22A"/>
    <a:srgbClr val="996633"/>
    <a:srgbClr val="CC9900"/>
    <a:srgbClr val="CC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6296" autoAdjust="0"/>
  </p:normalViewPr>
  <p:slideViewPr>
    <p:cSldViewPr>
      <p:cViewPr>
        <p:scale>
          <a:sx n="110" d="100"/>
          <a:sy n="110" d="100"/>
        </p:scale>
        <p:origin x="-372" y="-22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18" Type="http://schemas.openxmlformats.org/officeDocument/2006/relationships/image" Target="../media/image47.wmf"/><Relationship Id="rId26" Type="http://schemas.openxmlformats.org/officeDocument/2006/relationships/image" Target="../media/image55.wmf"/><Relationship Id="rId3" Type="http://schemas.openxmlformats.org/officeDocument/2006/relationships/image" Target="../media/image32.wmf"/><Relationship Id="rId21" Type="http://schemas.openxmlformats.org/officeDocument/2006/relationships/image" Target="../media/image50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17" Type="http://schemas.openxmlformats.org/officeDocument/2006/relationships/image" Target="../media/image46.wmf"/><Relationship Id="rId25" Type="http://schemas.openxmlformats.org/officeDocument/2006/relationships/image" Target="../media/image54.wmf"/><Relationship Id="rId2" Type="http://schemas.openxmlformats.org/officeDocument/2006/relationships/image" Target="../media/image31.wmf"/><Relationship Id="rId16" Type="http://schemas.openxmlformats.org/officeDocument/2006/relationships/image" Target="../media/image45.wmf"/><Relationship Id="rId20" Type="http://schemas.openxmlformats.org/officeDocument/2006/relationships/image" Target="../media/image49.wmf"/><Relationship Id="rId29" Type="http://schemas.openxmlformats.org/officeDocument/2006/relationships/image" Target="../media/image58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24" Type="http://schemas.openxmlformats.org/officeDocument/2006/relationships/image" Target="../media/image53.wmf"/><Relationship Id="rId5" Type="http://schemas.openxmlformats.org/officeDocument/2006/relationships/image" Target="../media/image34.wmf"/><Relationship Id="rId15" Type="http://schemas.openxmlformats.org/officeDocument/2006/relationships/image" Target="../media/image44.wmf"/><Relationship Id="rId23" Type="http://schemas.openxmlformats.org/officeDocument/2006/relationships/image" Target="../media/image52.wmf"/><Relationship Id="rId28" Type="http://schemas.openxmlformats.org/officeDocument/2006/relationships/image" Target="../media/image57.wmf"/><Relationship Id="rId10" Type="http://schemas.openxmlformats.org/officeDocument/2006/relationships/image" Target="../media/image39.wmf"/><Relationship Id="rId19" Type="http://schemas.openxmlformats.org/officeDocument/2006/relationships/image" Target="../media/image48.wmf"/><Relationship Id="rId31" Type="http://schemas.openxmlformats.org/officeDocument/2006/relationships/image" Target="../media/image60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Relationship Id="rId22" Type="http://schemas.openxmlformats.org/officeDocument/2006/relationships/image" Target="../media/image51.wmf"/><Relationship Id="rId27" Type="http://schemas.openxmlformats.org/officeDocument/2006/relationships/image" Target="../media/image56.wmf"/><Relationship Id="rId30" Type="http://schemas.openxmlformats.org/officeDocument/2006/relationships/image" Target="../media/image5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12" Type="http://schemas.openxmlformats.org/officeDocument/2006/relationships/image" Target="../media/image72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11" Type="http://schemas.openxmlformats.org/officeDocument/2006/relationships/image" Target="../media/image71.wmf"/><Relationship Id="rId5" Type="http://schemas.openxmlformats.org/officeDocument/2006/relationships/image" Target="../media/image65.wmf"/><Relationship Id="rId10" Type="http://schemas.openxmlformats.org/officeDocument/2006/relationships/image" Target="../media/image70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4" Type="http://schemas.openxmlformats.org/officeDocument/2006/relationships/image" Target="../media/image7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0532E57-0713-4B22-AB3D-8B49EDD1CA36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DAB1A85-094B-4122-A992-8ACB1AFF8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758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72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49495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29210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34692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50409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51094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77553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51484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16423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85698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30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66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10376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0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79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0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06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984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37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09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628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57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64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30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79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33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16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014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75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61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667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088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35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22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6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80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59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933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958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62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6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74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56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66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210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10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59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8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3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81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67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15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64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099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69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06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41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988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70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73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413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38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485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72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91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091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53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88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9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60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14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41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32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26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95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90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84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66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17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871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66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182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25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56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99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5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52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350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0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95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2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29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04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417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005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92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26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79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10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26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47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071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18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63237891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81563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460772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6740220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6741196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1282222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0535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019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07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7838032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0036111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5737159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27985452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559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73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33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47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69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1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58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25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837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13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48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0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035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16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56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04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063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61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04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07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71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78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51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97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8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92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16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767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20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9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971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191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753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48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54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9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760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084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59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603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9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378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9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03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020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44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697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29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0292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846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5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00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31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559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826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764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17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24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99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7947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20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67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85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00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027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803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98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118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39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50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7455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35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732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84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51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439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77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03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73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51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214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7148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24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65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4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09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30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590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679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78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90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95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43698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61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867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85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37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61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60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4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18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0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45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9194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68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94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15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57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757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67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63756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80977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066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9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" Target="../slides/slid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image" Target="../media/image2.png"/><Relationship Id="rId101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22.xml"/><Relationship Id="rId21" Type="http://schemas.openxmlformats.org/officeDocument/2006/relationships/slideLayout" Target="../slideLayouts/slideLayout117.xml"/><Relationship Id="rId34" Type="http://schemas.openxmlformats.org/officeDocument/2006/relationships/slideLayout" Target="../slideLayouts/slideLayout130.xml"/><Relationship Id="rId42" Type="http://schemas.openxmlformats.org/officeDocument/2006/relationships/slideLayout" Target="../slideLayouts/slideLayout138.xml"/><Relationship Id="rId47" Type="http://schemas.openxmlformats.org/officeDocument/2006/relationships/slideLayout" Target="../slideLayouts/slideLayout143.xml"/><Relationship Id="rId50" Type="http://schemas.openxmlformats.org/officeDocument/2006/relationships/slideLayout" Target="../slideLayouts/slideLayout146.xml"/><Relationship Id="rId55" Type="http://schemas.openxmlformats.org/officeDocument/2006/relationships/slideLayout" Target="../slideLayouts/slideLayout151.xml"/><Relationship Id="rId63" Type="http://schemas.openxmlformats.org/officeDocument/2006/relationships/slideLayout" Target="../slideLayouts/slideLayout159.xml"/><Relationship Id="rId68" Type="http://schemas.openxmlformats.org/officeDocument/2006/relationships/slideLayout" Target="../slideLayouts/slideLayout164.xml"/><Relationship Id="rId76" Type="http://schemas.openxmlformats.org/officeDocument/2006/relationships/slideLayout" Target="../slideLayouts/slideLayout172.xml"/><Relationship Id="rId84" Type="http://schemas.openxmlformats.org/officeDocument/2006/relationships/slideLayout" Target="../slideLayouts/slideLayout180.xml"/><Relationship Id="rId89" Type="http://schemas.openxmlformats.org/officeDocument/2006/relationships/slideLayout" Target="../slideLayouts/slideLayout185.xml"/><Relationship Id="rId97" Type="http://schemas.openxmlformats.org/officeDocument/2006/relationships/theme" Target="../theme/theme2.xml"/><Relationship Id="rId7" Type="http://schemas.openxmlformats.org/officeDocument/2006/relationships/slideLayout" Target="../slideLayouts/slideLayout103.xml"/><Relationship Id="rId71" Type="http://schemas.openxmlformats.org/officeDocument/2006/relationships/slideLayout" Target="../slideLayouts/slideLayout167.xml"/><Relationship Id="rId92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9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07.xml"/><Relationship Id="rId24" Type="http://schemas.openxmlformats.org/officeDocument/2006/relationships/slideLayout" Target="../slideLayouts/slideLayout120.xml"/><Relationship Id="rId32" Type="http://schemas.openxmlformats.org/officeDocument/2006/relationships/slideLayout" Target="../slideLayouts/slideLayout128.xml"/><Relationship Id="rId37" Type="http://schemas.openxmlformats.org/officeDocument/2006/relationships/slideLayout" Target="../slideLayouts/slideLayout133.xml"/><Relationship Id="rId40" Type="http://schemas.openxmlformats.org/officeDocument/2006/relationships/slideLayout" Target="../slideLayouts/slideLayout136.xml"/><Relationship Id="rId45" Type="http://schemas.openxmlformats.org/officeDocument/2006/relationships/slideLayout" Target="../slideLayouts/slideLayout141.xml"/><Relationship Id="rId53" Type="http://schemas.openxmlformats.org/officeDocument/2006/relationships/slideLayout" Target="../slideLayouts/slideLayout149.xml"/><Relationship Id="rId58" Type="http://schemas.openxmlformats.org/officeDocument/2006/relationships/slideLayout" Target="../slideLayouts/slideLayout154.xml"/><Relationship Id="rId66" Type="http://schemas.openxmlformats.org/officeDocument/2006/relationships/slideLayout" Target="../slideLayouts/slideLayout162.xml"/><Relationship Id="rId74" Type="http://schemas.openxmlformats.org/officeDocument/2006/relationships/slideLayout" Target="../slideLayouts/slideLayout170.xml"/><Relationship Id="rId79" Type="http://schemas.openxmlformats.org/officeDocument/2006/relationships/slideLayout" Target="../slideLayouts/slideLayout175.xml"/><Relationship Id="rId87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01.xml"/><Relationship Id="rId61" Type="http://schemas.openxmlformats.org/officeDocument/2006/relationships/slideLayout" Target="../slideLayouts/slideLayout157.xml"/><Relationship Id="rId82" Type="http://schemas.openxmlformats.org/officeDocument/2006/relationships/slideLayout" Target="../slideLayouts/slideLayout178.xml"/><Relationship Id="rId90" Type="http://schemas.openxmlformats.org/officeDocument/2006/relationships/slideLayout" Target="../slideLayouts/slideLayout186.xml"/><Relationship Id="rId95" Type="http://schemas.openxmlformats.org/officeDocument/2006/relationships/slideLayout" Target="../slideLayouts/slideLayout191.xml"/><Relationship Id="rId1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10.xml"/><Relationship Id="rId22" Type="http://schemas.openxmlformats.org/officeDocument/2006/relationships/slideLayout" Target="../slideLayouts/slideLayout118.xml"/><Relationship Id="rId27" Type="http://schemas.openxmlformats.org/officeDocument/2006/relationships/slideLayout" Target="../slideLayouts/slideLayout123.xml"/><Relationship Id="rId30" Type="http://schemas.openxmlformats.org/officeDocument/2006/relationships/slideLayout" Target="../slideLayouts/slideLayout126.xml"/><Relationship Id="rId35" Type="http://schemas.openxmlformats.org/officeDocument/2006/relationships/slideLayout" Target="../slideLayouts/slideLayout131.xml"/><Relationship Id="rId43" Type="http://schemas.openxmlformats.org/officeDocument/2006/relationships/slideLayout" Target="../slideLayouts/slideLayout139.xml"/><Relationship Id="rId48" Type="http://schemas.openxmlformats.org/officeDocument/2006/relationships/slideLayout" Target="../slideLayouts/slideLayout144.xml"/><Relationship Id="rId56" Type="http://schemas.openxmlformats.org/officeDocument/2006/relationships/slideLayout" Target="../slideLayouts/slideLayout152.xml"/><Relationship Id="rId64" Type="http://schemas.openxmlformats.org/officeDocument/2006/relationships/slideLayout" Target="../slideLayouts/slideLayout160.xml"/><Relationship Id="rId69" Type="http://schemas.openxmlformats.org/officeDocument/2006/relationships/slideLayout" Target="../slideLayouts/slideLayout165.xml"/><Relationship Id="rId77" Type="http://schemas.openxmlformats.org/officeDocument/2006/relationships/slideLayout" Target="../slideLayouts/slideLayout173.xml"/><Relationship Id="rId8" Type="http://schemas.openxmlformats.org/officeDocument/2006/relationships/slideLayout" Target="../slideLayouts/slideLayout104.xml"/><Relationship Id="rId51" Type="http://schemas.openxmlformats.org/officeDocument/2006/relationships/slideLayout" Target="../slideLayouts/slideLayout147.xml"/><Relationship Id="rId72" Type="http://schemas.openxmlformats.org/officeDocument/2006/relationships/slideLayout" Target="../slideLayouts/slideLayout168.xml"/><Relationship Id="rId80" Type="http://schemas.openxmlformats.org/officeDocument/2006/relationships/slideLayout" Target="../slideLayouts/slideLayout176.xml"/><Relationship Id="rId85" Type="http://schemas.openxmlformats.org/officeDocument/2006/relationships/slideLayout" Target="../slideLayouts/slideLayout181.xml"/><Relationship Id="rId93" Type="http://schemas.openxmlformats.org/officeDocument/2006/relationships/slideLayout" Target="../slideLayouts/slideLayout189.xml"/><Relationship Id="rId98" Type="http://schemas.openxmlformats.org/officeDocument/2006/relationships/image" Target="../media/image1.png"/><Relationship Id="rId3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5" Type="http://schemas.openxmlformats.org/officeDocument/2006/relationships/slideLayout" Target="../slideLayouts/slideLayout121.xml"/><Relationship Id="rId33" Type="http://schemas.openxmlformats.org/officeDocument/2006/relationships/slideLayout" Target="../slideLayouts/slideLayout129.xml"/><Relationship Id="rId38" Type="http://schemas.openxmlformats.org/officeDocument/2006/relationships/slideLayout" Target="../slideLayouts/slideLayout134.xml"/><Relationship Id="rId46" Type="http://schemas.openxmlformats.org/officeDocument/2006/relationships/slideLayout" Target="../slideLayouts/slideLayout142.xml"/><Relationship Id="rId59" Type="http://schemas.openxmlformats.org/officeDocument/2006/relationships/slideLayout" Target="../slideLayouts/slideLayout155.xml"/><Relationship Id="rId67" Type="http://schemas.openxmlformats.org/officeDocument/2006/relationships/slideLayout" Target="../slideLayouts/slideLayout163.xml"/><Relationship Id="rId20" Type="http://schemas.openxmlformats.org/officeDocument/2006/relationships/slideLayout" Target="../slideLayouts/slideLayout116.xml"/><Relationship Id="rId41" Type="http://schemas.openxmlformats.org/officeDocument/2006/relationships/slideLayout" Target="../slideLayouts/slideLayout137.xml"/><Relationship Id="rId54" Type="http://schemas.openxmlformats.org/officeDocument/2006/relationships/slideLayout" Target="../slideLayouts/slideLayout150.xml"/><Relationship Id="rId62" Type="http://schemas.openxmlformats.org/officeDocument/2006/relationships/slideLayout" Target="../slideLayouts/slideLayout158.xml"/><Relationship Id="rId70" Type="http://schemas.openxmlformats.org/officeDocument/2006/relationships/slideLayout" Target="../slideLayouts/slideLayout166.xml"/><Relationship Id="rId75" Type="http://schemas.openxmlformats.org/officeDocument/2006/relationships/slideLayout" Target="../slideLayouts/slideLayout171.xml"/><Relationship Id="rId83" Type="http://schemas.openxmlformats.org/officeDocument/2006/relationships/slideLayout" Target="../slideLayouts/slideLayout179.xml"/><Relationship Id="rId88" Type="http://schemas.openxmlformats.org/officeDocument/2006/relationships/slideLayout" Target="../slideLayouts/slideLayout184.xml"/><Relationship Id="rId91" Type="http://schemas.openxmlformats.org/officeDocument/2006/relationships/slideLayout" Target="../slideLayouts/slideLayout187.xml"/><Relationship Id="rId96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5" Type="http://schemas.openxmlformats.org/officeDocument/2006/relationships/slideLayout" Target="../slideLayouts/slideLayout111.xml"/><Relationship Id="rId23" Type="http://schemas.openxmlformats.org/officeDocument/2006/relationships/slideLayout" Target="../slideLayouts/slideLayout119.xml"/><Relationship Id="rId28" Type="http://schemas.openxmlformats.org/officeDocument/2006/relationships/slideLayout" Target="../slideLayouts/slideLayout124.xml"/><Relationship Id="rId36" Type="http://schemas.openxmlformats.org/officeDocument/2006/relationships/slideLayout" Target="../slideLayouts/slideLayout132.xml"/><Relationship Id="rId49" Type="http://schemas.openxmlformats.org/officeDocument/2006/relationships/slideLayout" Target="../slideLayouts/slideLayout145.xml"/><Relationship Id="rId57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06.xml"/><Relationship Id="rId31" Type="http://schemas.openxmlformats.org/officeDocument/2006/relationships/slideLayout" Target="../slideLayouts/slideLayout127.xml"/><Relationship Id="rId44" Type="http://schemas.openxmlformats.org/officeDocument/2006/relationships/slideLayout" Target="../slideLayouts/slideLayout140.xml"/><Relationship Id="rId52" Type="http://schemas.openxmlformats.org/officeDocument/2006/relationships/slideLayout" Target="../slideLayouts/slideLayout148.xml"/><Relationship Id="rId60" Type="http://schemas.openxmlformats.org/officeDocument/2006/relationships/slideLayout" Target="../slideLayouts/slideLayout156.xml"/><Relationship Id="rId65" Type="http://schemas.openxmlformats.org/officeDocument/2006/relationships/slideLayout" Target="../slideLayouts/slideLayout161.xml"/><Relationship Id="rId73" Type="http://schemas.openxmlformats.org/officeDocument/2006/relationships/slideLayout" Target="../slideLayouts/slideLayout169.xml"/><Relationship Id="rId78" Type="http://schemas.openxmlformats.org/officeDocument/2006/relationships/slideLayout" Target="../slideLayouts/slideLayout174.xml"/><Relationship Id="rId81" Type="http://schemas.openxmlformats.org/officeDocument/2006/relationships/slideLayout" Target="../slideLayouts/slideLayout177.xml"/><Relationship Id="rId86" Type="http://schemas.openxmlformats.org/officeDocument/2006/relationships/slideLayout" Target="../slideLayouts/slideLayout182.xml"/><Relationship Id="rId94" Type="http://schemas.openxmlformats.org/officeDocument/2006/relationships/slideLayout" Target="../slideLayouts/slideLayout190.xml"/><Relationship Id="rId99" Type="http://schemas.openxmlformats.org/officeDocument/2006/relationships/image" Target="../media/image2.png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39" Type="http://schemas.openxmlformats.org/officeDocument/2006/relationships/slideLayout" Target="../slideLayouts/slideLayout1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0.xml"/><Relationship Id="rId13" Type="http://schemas.openxmlformats.org/officeDocument/2006/relationships/slideLayout" Target="../slideLayouts/slideLayout205.xml"/><Relationship Id="rId18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18.xml"/><Relationship Id="rId39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195.xml"/><Relationship Id="rId21" Type="http://schemas.openxmlformats.org/officeDocument/2006/relationships/slideLayout" Target="../slideLayouts/slideLayout213.xml"/><Relationship Id="rId34" Type="http://schemas.openxmlformats.org/officeDocument/2006/relationships/slideLayout" Target="../slideLayouts/slideLayout226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99.xml"/><Relationship Id="rId12" Type="http://schemas.openxmlformats.org/officeDocument/2006/relationships/slideLayout" Target="../slideLayouts/slideLayout204.xml"/><Relationship Id="rId17" Type="http://schemas.openxmlformats.org/officeDocument/2006/relationships/slideLayout" Target="../slideLayouts/slideLayout209.xml"/><Relationship Id="rId25" Type="http://schemas.openxmlformats.org/officeDocument/2006/relationships/slideLayout" Target="../slideLayouts/slideLayout217.xml"/><Relationship Id="rId33" Type="http://schemas.openxmlformats.org/officeDocument/2006/relationships/slideLayout" Target="../slideLayouts/slideLayout225.xml"/><Relationship Id="rId38" Type="http://schemas.openxmlformats.org/officeDocument/2006/relationships/slideLayout" Target="../slideLayouts/slideLayout230.xml"/><Relationship Id="rId2" Type="http://schemas.openxmlformats.org/officeDocument/2006/relationships/slideLayout" Target="../slideLayouts/slideLayout194.xml"/><Relationship Id="rId16" Type="http://schemas.openxmlformats.org/officeDocument/2006/relationships/slideLayout" Target="../slideLayouts/slideLayout208.xml"/><Relationship Id="rId20" Type="http://schemas.openxmlformats.org/officeDocument/2006/relationships/slideLayout" Target="../slideLayouts/slideLayout212.xml"/><Relationship Id="rId29" Type="http://schemas.openxmlformats.org/officeDocument/2006/relationships/slideLayout" Target="../slideLayouts/slideLayout221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93.xml"/><Relationship Id="rId6" Type="http://schemas.openxmlformats.org/officeDocument/2006/relationships/slideLayout" Target="../slideLayouts/slideLayout198.xml"/><Relationship Id="rId11" Type="http://schemas.openxmlformats.org/officeDocument/2006/relationships/slideLayout" Target="../slideLayouts/slideLayout203.xml"/><Relationship Id="rId24" Type="http://schemas.openxmlformats.org/officeDocument/2006/relationships/slideLayout" Target="../slideLayouts/slideLayout216.xml"/><Relationship Id="rId32" Type="http://schemas.openxmlformats.org/officeDocument/2006/relationships/slideLayout" Target="../slideLayouts/slideLayout224.xml"/><Relationship Id="rId37" Type="http://schemas.openxmlformats.org/officeDocument/2006/relationships/slideLayout" Target="../slideLayouts/slideLayout229.xml"/><Relationship Id="rId40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197.xml"/><Relationship Id="rId15" Type="http://schemas.openxmlformats.org/officeDocument/2006/relationships/slideLayout" Target="../slideLayouts/slideLayout207.xml"/><Relationship Id="rId23" Type="http://schemas.openxmlformats.org/officeDocument/2006/relationships/slideLayout" Target="../slideLayouts/slideLayout215.xml"/><Relationship Id="rId28" Type="http://schemas.openxmlformats.org/officeDocument/2006/relationships/slideLayout" Target="../slideLayouts/slideLayout220.xml"/><Relationship Id="rId36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02.xml"/><Relationship Id="rId19" Type="http://schemas.openxmlformats.org/officeDocument/2006/relationships/slideLayout" Target="../slideLayouts/slideLayout211.xml"/><Relationship Id="rId31" Type="http://schemas.openxmlformats.org/officeDocument/2006/relationships/slideLayout" Target="../slideLayouts/slideLayout223.xml"/><Relationship Id="rId4" Type="http://schemas.openxmlformats.org/officeDocument/2006/relationships/slideLayout" Target="../slideLayouts/slideLayout196.xml"/><Relationship Id="rId9" Type="http://schemas.openxmlformats.org/officeDocument/2006/relationships/slideLayout" Target="../slideLayouts/slideLayout201.xml"/><Relationship Id="rId14" Type="http://schemas.openxmlformats.org/officeDocument/2006/relationships/slideLayout" Target="../slideLayouts/slideLayout206.xml"/><Relationship Id="rId22" Type="http://schemas.openxmlformats.org/officeDocument/2006/relationships/slideLayout" Target="../slideLayouts/slideLayout214.xml"/><Relationship Id="rId27" Type="http://schemas.openxmlformats.org/officeDocument/2006/relationships/slideLayout" Target="../slideLayouts/slideLayout219.xml"/><Relationship Id="rId30" Type="http://schemas.openxmlformats.org/officeDocument/2006/relationships/slideLayout" Target="../slideLayouts/slideLayout222.xml"/><Relationship Id="rId35" Type="http://schemas.openxmlformats.org/officeDocument/2006/relationships/slideLayout" Target="../slideLayouts/slideLayout227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2758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573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整理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与练习（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00" action="ppaction://hlinksldjump"/>
            </p:cNvPr>
            <p:cNvPicPr>
              <a:picLocks noChangeAspect="1"/>
            </p:cNvPicPr>
            <p:nvPr/>
          </p:nvPicPr>
          <p:blipFill>
            <a:blip r:embed="rId10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0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1346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769" r:id="rId55"/>
    <p:sldLayoutId id="2147483770" r:id="rId56"/>
    <p:sldLayoutId id="2147483771" r:id="rId57"/>
    <p:sldLayoutId id="2147483772" r:id="rId58"/>
    <p:sldLayoutId id="2147483773" r:id="rId59"/>
    <p:sldLayoutId id="2147483774" r:id="rId60"/>
    <p:sldLayoutId id="2147483775" r:id="rId61"/>
    <p:sldLayoutId id="2147483776" r:id="rId62"/>
    <p:sldLayoutId id="2147483777" r:id="rId63"/>
    <p:sldLayoutId id="2147483778" r:id="rId64"/>
    <p:sldLayoutId id="2147483779" r:id="rId65"/>
    <p:sldLayoutId id="2147483780" r:id="rId66"/>
    <p:sldLayoutId id="2147483781" r:id="rId67"/>
    <p:sldLayoutId id="2147483782" r:id="rId68"/>
    <p:sldLayoutId id="2147483783" r:id="rId69"/>
    <p:sldLayoutId id="2147483784" r:id="rId70"/>
    <p:sldLayoutId id="2147483785" r:id="rId71"/>
    <p:sldLayoutId id="2147483786" r:id="rId72"/>
    <p:sldLayoutId id="2147483787" r:id="rId73"/>
    <p:sldLayoutId id="2147483788" r:id="rId74"/>
    <p:sldLayoutId id="2147483789" r:id="rId75"/>
    <p:sldLayoutId id="2147483790" r:id="rId76"/>
    <p:sldLayoutId id="2147483791" r:id="rId77"/>
    <p:sldLayoutId id="2147483792" r:id="rId78"/>
    <p:sldLayoutId id="2147483793" r:id="rId79"/>
    <p:sldLayoutId id="2147483794" r:id="rId80"/>
    <p:sldLayoutId id="2147483795" r:id="rId81"/>
    <p:sldLayoutId id="2147483796" r:id="rId82"/>
    <p:sldLayoutId id="2147483682" r:id="rId83"/>
    <p:sldLayoutId id="2147483681" r:id="rId84"/>
    <p:sldLayoutId id="2147483680" r:id="rId85"/>
    <p:sldLayoutId id="2147483679" r:id="rId86"/>
    <p:sldLayoutId id="2147483678" r:id="rId87"/>
    <p:sldLayoutId id="2147483677" r:id="rId88"/>
    <p:sldLayoutId id="2147483676" r:id="rId89"/>
    <p:sldLayoutId id="2147483707" r:id="rId90"/>
    <p:sldLayoutId id="2147483708" r:id="rId91"/>
    <p:sldLayoutId id="2147483709" r:id="rId92"/>
    <p:sldLayoutId id="2147483710" r:id="rId93"/>
    <p:sldLayoutId id="2147483711" r:id="rId94"/>
    <p:sldLayoutId id="2147483712" r:id="rId95"/>
    <p:sldLayoutId id="2147483713" r:id="rId9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2758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573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整理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与练习（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655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  <p:sldLayoutId id="2147483858" r:id="rId20"/>
    <p:sldLayoutId id="2147483859" r:id="rId21"/>
    <p:sldLayoutId id="2147483860" r:id="rId22"/>
    <p:sldLayoutId id="2147483861" r:id="rId23"/>
    <p:sldLayoutId id="2147483862" r:id="rId24"/>
    <p:sldLayoutId id="2147483863" r:id="rId25"/>
    <p:sldLayoutId id="2147483864" r:id="rId26"/>
    <p:sldLayoutId id="2147483865" r:id="rId27"/>
    <p:sldLayoutId id="2147483866" r:id="rId28"/>
    <p:sldLayoutId id="2147483867" r:id="rId29"/>
    <p:sldLayoutId id="2147483868" r:id="rId30"/>
    <p:sldLayoutId id="2147483869" r:id="rId31"/>
    <p:sldLayoutId id="2147483870" r:id="rId32"/>
    <p:sldLayoutId id="2147483871" r:id="rId33"/>
    <p:sldLayoutId id="2147483872" r:id="rId34"/>
    <p:sldLayoutId id="2147483873" r:id="rId35"/>
    <p:sldLayoutId id="2147483874" r:id="rId36"/>
    <p:sldLayoutId id="2147483875" r:id="rId37"/>
    <p:sldLayoutId id="2147483876" r:id="rId38"/>
    <p:sldLayoutId id="2147483877" r:id="rId39"/>
    <p:sldLayoutId id="2147483878" r:id="rId40"/>
    <p:sldLayoutId id="2147483879" r:id="rId41"/>
    <p:sldLayoutId id="2147483880" r:id="rId42"/>
    <p:sldLayoutId id="2147483881" r:id="rId43"/>
    <p:sldLayoutId id="2147483882" r:id="rId44"/>
    <p:sldLayoutId id="2147483883" r:id="rId45"/>
    <p:sldLayoutId id="2147483884" r:id="rId46"/>
    <p:sldLayoutId id="2147483885" r:id="rId47"/>
    <p:sldLayoutId id="2147483886" r:id="rId48"/>
    <p:sldLayoutId id="2147483887" r:id="rId49"/>
    <p:sldLayoutId id="2147483888" r:id="rId50"/>
    <p:sldLayoutId id="2147483889" r:id="rId51"/>
    <p:sldLayoutId id="2147483890" r:id="rId52"/>
    <p:sldLayoutId id="2147483891" r:id="rId53"/>
    <p:sldLayoutId id="2147483892" r:id="rId54"/>
    <p:sldLayoutId id="2147483893" r:id="rId55"/>
    <p:sldLayoutId id="2147483894" r:id="rId56"/>
    <p:sldLayoutId id="2147483895" r:id="rId57"/>
    <p:sldLayoutId id="2147483896" r:id="rId58"/>
    <p:sldLayoutId id="2147483897" r:id="rId59"/>
    <p:sldLayoutId id="2147483898" r:id="rId60"/>
    <p:sldLayoutId id="2147483899" r:id="rId61"/>
    <p:sldLayoutId id="2147483900" r:id="rId62"/>
    <p:sldLayoutId id="2147483901" r:id="rId63"/>
    <p:sldLayoutId id="2147483902" r:id="rId64"/>
    <p:sldLayoutId id="2147483903" r:id="rId65"/>
    <p:sldLayoutId id="2147483904" r:id="rId66"/>
    <p:sldLayoutId id="2147483905" r:id="rId67"/>
    <p:sldLayoutId id="2147483906" r:id="rId68"/>
    <p:sldLayoutId id="2147483907" r:id="rId69"/>
    <p:sldLayoutId id="2147483908" r:id="rId70"/>
    <p:sldLayoutId id="2147483909" r:id="rId71"/>
    <p:sldLayoutId id="2147483910" r:id="rId72"/>
    <p:sldLayoutId id="2147483911" r:id="rId73"/>
    <p:sldLayoutId id="2147483912" r:id="rId74"/>
    <p:sldLayoutId id="2147483913" r:id="rId75"/>
    <p:sldLayoutId id="2147483914" r:id="rId76"/>
    <p:sldLayoutId id="2147483915" r:id="rId77"/>
    <p:sldLayoutId id="2147483916" r:id="rId78"/>
    <p:sldLayoutId id="2147483917" r:id="rId79"/>
    <p:sldLayoutId id="2147483918" r:id="rId80"/>
    <p:sldLayoutId id="2147483919" r:id="rId81"/>
    <p:sldLayoutId id="2147483920" r:id="rId82"/>
    <p:sldLayoutId id="2147483921" r:id="rId83"/>
    <p:sldLayoutId id="2147483922" r:id="rId84"/>
    <p:sldLayoutId id="2147483923" r:id="rId85"/>
    <p:sldLayoutId id="2147483924" r:id="rId86"/>
    <p:sldLayoutId id="2147483925" r:id="rId87"/>
    <p:sldLayoutId id="2147483926" r:id="rId88"/>
    <p:sldLayoutId id="2147483927" r:id="rId89"/>
    <p:sldLayoutId id="2147483928" r:id="rId90"/>
    <p:sldLayoutId id="2147483929" r:id="rId91"/>
    <p:sldLayoutId id="2147483930" r:id="rId92"/>
    <p:sldLayoutId id="2147483931" r:id="rId93"/>
    <p:sldLayoutId id="2147483932" r:id="rId94"/>
    <p:sldLayoutId id="2147483933" r:id="rId95"/>
    <p:sldLayoutId id="2147483934" r:id="rId9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995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  <p:sldLayoutId id="2147483815" r:id="rId18"/>
    <p:sldLayoutId id="2147483816" r:id="rId19"/>
    <p:sldLayoutId id="2147483817" r:id="rId20"/>
    <p:sldLayoutId id="2147483818" r:id="rId21"/>
    <p:sldLayoutId id="2147483819" r:id="rId22"/>
    <p:sldLayoutId id="2147483820" r:id="rId23"/>
    <p:sldLayoutId id="2147483821" r:id="rId24"/>
    <p:sldLayoutId id="2147483822" r:id="rId25"/>
    <p:sldLayoutId id="2147483823" r:id="rId26"/>
    <p:sldLayoutId id="2147483824" r:id="rId27"/>
    <p:sldLayoutId id="2147483825" r:id="rId28"/>
    <p:sldLayoutId id="2147483826" r:id="rId29"/>
    <p:sldLayoutId id="2147483827" r:id="rId30"/>
    <p:sldLayoutId id="2147483828" r:id="rId31"/>
    <p:sldLayoutId id="2147483829" r:id="rId32"/>
    <p:sldLayoutId id="2147483830" r:id="rId33"/>
    <p:sldLayoutId id="2147483831" r:id="rId34"/>
    <p:sldLayoutId id="2147483832" r:id="rId35"/>
    <p:sldLayoutId id="2147483833" r:id="rId36"/>
    <p:sldLayoutId id="2147483834" r:id="rId37"/>
    <p:sldLayoutId id="2147483835" r:id="rId38"/>
    <p:sldLayoutId id="2147483836" r:id="rId39"/>
    <p:sldLayoutId id="2147483837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51.xml"/><Relationship Id="rId6" Type="http://schemas.openxmlformats.org/officeDocument/2006/relationships/slide" Target="slide4.xml"/><Relationship Id="rId5" Type="http://schemas.openxmlformats.org/officeDocument/2006/relationships/slide" Target="slide14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55.bin"/><Relationship Id="rId26" Type="http://schemas.openxmlformats.org/officeDocument/2006/relationships/oleObject" Target="../embeddings/oleObject59.bin"/><Relationship Id="rId3" Type="http://schemas.openxmlformats.org/officeDocument/2006/relationships/image" Target="../media/image14.jpeg"/><Relationship Id="rId21" Type="http://schemas.openxmlformats.org/officeDocument/2006/relationships/image" Target="../media/image69.wmf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67.wmf"/><Relationship Id="rId25" Type="http://schemas.openxmlformats.org/officeDocument/2006/relationships/image" Target="../media/image71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56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64.wmf"/><Relationship Id="rId24" Type="http://schemas.openxmlformats.org/officeDocument/2006/relationships/oleObject" Target="../embeddings/oleObject58.bin"/><Relationship Id="rId5" Type="http://schemas.openxmlformats.org/officeDocument/2006/relationships/image" Target="../media/image61.wmf"/><Relationship Id="rId15" Type="http://schemas.openxmlformats.org/officeDocument/2006/relationships/image" Target="../media/image66.wmf"/><Relationship Id="rId23" Type="http://schemas.openxmlformats.org/officeDocument/2006/relationships/image" Target="../media/image70.wmf"/><Relationship Id="rId10" Type="http://schemas.openxmlformats.org/officeDocument/2006/relationships/oleObject" Target="../embeddings/oleObject51.bin"/><Relationship Id="rId19" Type="http://schemas.openxmlformats.org/officeDocument/2006/relationships/image" Target="../media/image68.wmf"/><Relationship Id="rId4" Type="http://schemas.openxmlformats.org/officeDocument/2006/relationships/oleObject" Target="../embeddings/oleObject48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53.bin"/><Relationship Id="rId22" Type="http://schemas.openxmlformats.org/officeDocument/2006/relationships/oleObject" Target="../embeddings/oleObject57.bin"/><Relationship Id="rId27" Type="http://schemas.openxmlformats.org/officeDocument/2006/relationships/image" Target="../media/image7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oleObject" Target="../embeddings/oleObject64.bin"/><Relationship Id="rId3" Type="http://schemas.openxmlformats.org/officeDocument/2006/relationships/image" Target="../media/image77.jpeg"/><Relationship Id="rId7" Type="http://schemas.openxmlformats.org/officeDocument/2006/relationships/oleObject" Target="../embeddings/oleObject61.bin"/><Relationship Id="rId12" Type="http://schemas.openxmlformats.org/officeDocument/2006/relationships/oleObject" Target="../embeddings/oleObject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3.wmf"/><Relationship Id="rId11" Type="http://schemas.openxmlformats.org/officeDocument/2006/relationships/image" Target="../media/image79.png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10" Type="http://schemas.openxmlformats.org/officeDocument/2006/relationships/image" Target="../media/image75.wmf"/><Relationship Id="rId4" Type="http://schemas.openxmlformats.org/officeDocument/2006/relationships/image" Target="../media/image78.jpeg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7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0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14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11" Type="http://schemas.openxmlformats.org/officeDocument/2006/relationships/image" Target="../media/image16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3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24.wmf"/><Relationship Id="rId26" Type="http://schemas.openxmlformats.org/officeDocument/2006/relationships/image" Target="../media/image28.wmf"/><Relationship Id="rId3" Type="http://schemas.openxmlformats.org/officeDocument/2006/relationships/oleObject" Target="../embeddings/oleObject4.bin"/><Relationship Id="rId21" Type="http://schemas.openxmlformats.org/officeDocument/2006/relationships/oleObject" Target="../embeddings/oleObject13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11.bin"/><Relationship Id="rId25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3.wmf"/><Relationship Id="rId20" Type="http://schemas.openxmlformats.org/officeDocument/2006/relationships/image" Target="../media/image25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8.bin"/><Relationship Id="rId24" Type="http://schemas.openxmlformats.org/officeDocument/2006/relationships/image" Target="../media/image27.wmf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23" Type="http://schemas.openxmlformats.org/officeDocument/2006/relationships/oleObject" Target="../embeddings/oleObject14.bin"/><Relationship Id="rId10" Type="http://schemas.openxmlformats.org/officeDocument/2006/relationships/image" Target="../media/image20.wmf"/><Relationship Id="rId19" Type="http://schemas.openxmlformats.org/officeDocument/2006/relationships/oleObject" Target="../embeddings/oleObject12.bin"/><Relationship Id="rId4" Type="http://schemas.openxmlformats.org/officeDocument/2006/relationships/image" Target="../media/image17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22.wmf"/><Relationship Id="rId22" Type="http://schemas.openxmlformats.org/officeDocument/2006/relationships/image" Target="../media/image26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1.bin"/><Relationship Id="rId18" Type="http://schemas.openxmlformats.org/officeDocument/2006/relationships/image" Target="../media/image37.wmf"/><Relationship Id="rId26" Type="http://schemas.openxmlformats.org/officeDocument/2006/relationships/oleObject" Target="../embeddings/oleObject28.bin"/><Relationship Id="rId39" Type="http://schemas.openxmlformats.org/officeDocument/2006/relationships/image" Target="../media/image47.wmf"/><Relationship Id="rId21" Type="http://schemas.openxmlformats.org/officeDocument/2006/relationships/oleObject" Target="../embeddings/oleObject25.bin"/><Relationship Id="rId34" Type="http://schemas.openxmlformats.org/officeDocument/2006/relationships/oleObject" Target="../embeddings/oleObject32.bin"/><Relationship Id="rId42" Type="http://schemas.openxmlformats.org/officeDocument/2006/relationships/oleObject" Target="../embeddings/oleObject36.bin"/><Relationship Id="rId47" Type="http://schemas.openxmlformats.org/officeDocument/2006/relationships/image" Target="../media/image51.wmf"/><Relationship Id="rId50" Type="http://schemas.openxmlformats.org/officeDocument/2006/relationships/oleObject" Target="../embeddings/oleObject40.bin"/><Relationship Id="rId55" Type="http://schemas.openxmlformats.org/officeDocument/2006/relationships/image" Target="../media/image55.wmf"/><Relationship Id="rId63" Type="http://schemas.openxmlformats.org/officeDocument/2006/relationships/image" Target="../media/image59.wmf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6.wmf"/><Relationship Id="rId20" Type="http://schemas.openxmlformats.org/officeDocument/2006/relationships/image" Target="../media/image38.wmf"/><Relationship Id="rId29" Type="http://schemas.openxmlformats.org/officeDocument/2006/relationships/image" Target="../media/image42.wmf"/><Relationship Id="rId41" Type="http://schemas.openxmlformats.org/officeDocument/2006/relationships/image" Target="../media/image48.wmf"/><Relationship Id="rId54" Type="http://schemas.openxmlformats.org/officeDocument/2006/relationships/oleObject" Target="../embeddings/oleObject42.bin"/><Relationship Id="rId62" Type="http://schemas.openxmlformats.org/officeDocument/2006/relationships/oleObject" Target="../embeddings/oleObject46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20.bin"/><Relationship Id="rId24" Type="http://schemas.openxmlformats.org/officeDocument/2006/relationships/oleObject" Target="../embeddings/oleObject27.bin"/><Relationship Id="rId32" Type="http://schemas.openxmlformats.org/officeDocument/2006/relationships/oleObject" Target="../embeddings/oleObject31.bin"/><Relationship Id="rId37" Type="http://schemas.openxmlformats.org/officeDocument/2006/relationships/image" Target="../media/image46.wmf"/><Relationship Id="rId40" Type="http://schemas.openxmlformats.org/officeDocument/2006/relationships/oleObject" Target="../embeddings/oleObject35.bin"/><Relationship Id="rId45" Type="http://schemas.openxmlformats.org/officeDocument/2006/relationships/image" Target="../media/image50.wmf"/><Relationship Id="rId53" Type="http://schemas.openxmlformats.org/officeDocument/2006/relationships/image" Target="../media/image54.wmf"/><Relationship Id="rId58" Type="http://schemas.openxmlformats.org/officeDocument/2006/relationships/oleObject" Target="../embeddings/oleObject44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28" Type="http://schemas.openxmlformats.org/officeDocument/2006/relationships/oleObject" Target="../embeddings/oleObject29.bin"/><Relationship Id="rId36" Type="http://schemas.openxmlformats.org/officeDocument/2006/relationships/oleObject" Target="../embeddings/oleObject33.bin"/><Relationship Id="rId49" Type="http://schemas.openxmlformats.org/officeDocument/2006/relationships/image" Target="../media/image52.wmf"/><Relationship Id="rId57" Type="http://schemas.openxmlformats.org/officeDocument/2006/relationships/image" Target="../media/image56.wmf"/><Relationship Id="rId61" Type="http://schemas.openxmlformats.org/officeDocument/2006/relationships/image" Target="../media/image58.wmf"/><Relationship Id="rId10" Type="http://schemas.openxmlformats.org/officeDocument/2006/relationships/image" Target="../media/image33.wmf"/><Relationship Id="rId19" Type="http://schemas.openxmlformats.org/officeDocument/2006/relationships/oleObject" Target="../embeddings/oleObject24.bin"/><Relationship Id="rId31" Type="http://schemas.openxmlformats.org/officeDocument/2006/relationships/image" Target="../media/image43.wmf"/><Relationship Id="rId44" Type="http://schemas.openxmlformats.org/officeDocument/2006/relationships/oleObject" Target="../embeddings/oleObject37.bin"/><Relationship Id="rId52" Type="http://schemas.openxmlformats.org/officeDocument/2006/relationships/oleObject" Target="../embeddings/oleObject41.bin"/><Relationship Id="rId60" Type="http://schemas.openxmlformats.org/officeDocument/2006/relationships/oleObject" Target="../embeddings/oleObject45.bin"/><Relationship Id="rId65" Type="http://schemas.openxmlformats.org/officeDocument/2006/relationships/image" Target="../media/image60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35.wmf"/><Relationship Id="rId22" Type="http://schemas.openxmlformats.org/officeDocument/2006/relationships/image" Target="../media/image39.wmf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30.bin"/><Relationship Id="rId35" Type="http://schemas.openxmlformats.org/officeDocument/2006/relationships/image" Target="../media/image45.wmf"/><Relationship Id="rId43" Type="http://schemas.openxmlformats.org/officeDocument/2006/relationships/image" Target="../media/image49.wmf"/><Relationship Id="rId48" Type="http://schemas.openxmlformats.org/officeDocument/2006/relationships/oleObject" Target="../embeddings/oleObject39.bin"/><Relationship Id="rId56" Type="http://schemas.openxmlformats.org/officeDocument/2006/relationships/oleObject" Target="../embeddings/oleObject43.bin"/><Relationship Id="rId64" Type="http://schemas.openxmlformats.org/officeDocument/2006/relationships/oleObject" Target="../embeddings/oleObject47.bin"/><Relationship Id="rId8" Type="http://schemas.openxmlformats.org/officeDocument/2006/relationships/image" Target="../media/image32.wmf"/><Relationship Id="rId51" Type="http://schemas.openxmlformats.org/officeDocument/2006/relationships/image" Target="../media/image53.wmf"/><Relationship Id="rId3" Type="http://schemas.openxmlformats.org/officeDocument/2006/relationships/oleObject" Target="../embeddings/oleObject16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23.bin"/><Relationship Id="rId25" Type="http://schemas.openxmlformats.org/officeDocument/2006/relationships/image" Target="../media/image40.wmf"/><Relationship Id="rId33" Type="http://schemas.openxmlformats.org/officeDocument/2006/relationships/image" Target="../media/image44.wmf"/><Relationship Id="rId38" Type="http://schemas.openxmlformats.org/officeDocument/2006/relationships/oleObject" Target="../embeddings/oleObject34.bin"/><Relationship Id="rId46" Type="http://schemas.openxmlformats.org/officeDocument/2006/relationships/oleObject" Target="../embeddings/oleObject38.bin"/><Relationship Id="rId59" Type="http://schemas.openxmlformats.org/officeDocument/2006/relationships/image" Target="../media/image5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五年级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0740" y="1435155"/>
            <a:ext cx="651203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整理与练习（</a:t>
            </a:r>
            <a:r>
              <a:rPr lang="en-US" altLang="zh-CN" sz="6600" b="1" dirty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2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</a:rPr>
              <a:t>整体回顾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  <a:ea typeface="宋体"/>
              </a:rPr>
              <a:t>综合运用</a:t>
            </a:r>
            <a:endParaRPr lang="zh-CN" altLang="en-US" sz="2800" b="1" dirty="0">
              <a:solidFill>
                <a:prstClr val="black"/>
              </a:solidFill>
              <a:latin typeface="宋体"/>
              <a:ea typeface="宋体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  <a:ea typeface="宋体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/>
              <a:ea typeface="宋体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  <a:ea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244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68875" y="483518"/>
            <a:ext cx="74705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计算下面各题。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380312" y="3075806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1155229" y="1595112"/>
            <a:ext cx="6067672" cy="534467"/>
            <a:chOff x="860425" y="1635646"/>
            <a:chExt cx="6067672" cy="534467"/>
          </a:xfrm>
        </p:grpSpPr>
        <p:graphicFrame>
          <p:nvGraphicFramePr>
            <p:cNvPr id="17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6824917"/>
                </p:ext>
              </p:extLst>
            </p:nvPr>
          </p:nvGraphicFramePr>
          <p:xfrm>
            <a:off x="860425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82" name="公式" r:id="rId4" imgW="152280" imgH="393480" progId="Equation.3">
                    <p:embed/>
                  </p:oleObj>
                </mc:Choice>
                <mc:Fallback>
                  <p:oleObj name="公式" r:id="rId4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0425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49604376"/>
                </p:ext>
              </p:extLst>
            </p:nvPr>
          </p:nvGraphicFramePr>
          <p:xfrm>
            <a:off x="1252860" y="163564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83" name="公式" r:id="rId6" imgW="152280" imgH="393480" progId="Equation.3">
                    <p:embed/>
                  </p:oleObj>
                </mc:Choice>
                <mc:Fallback>
                  <p:oleObj name="公式" r:id="rId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2860" y="163564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76990980"/>
                </p:ext>
              </p:extLst>
            </p:nvPr>
          </p:nvGraphicFramePr>
          <p:xfrm>
            <a:off x="2549004" y="1635972"/>
            <a:ext cx="19050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84" name="公式" r:id="rId8" imgW="139680" imgH="393480" progId="Equation.3">
                    <p:embed/>
                  </p:oleObj>
                </mc:Choice>
                <mc:Fallback>
                  <p:oleObj name="公式" r:id="rId8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9004" y="1635972"/>
                          <a:ext cx="190500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08266011"/>
                </p:ext>
              </p:extLst>
            </p:nvPr>
          </p:nvGraphicFramePr>
          <p:xfrm>
            <a:off x="6221412" y="1635972"/>
            <a:ext cx="27622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85" name="公式" r:id="rId10" imgW="203040" imgH="393480" progId="Equation.3">
                    <p:embed/>
                  </p:oleObj>
                </mc:Choice>
                <mc:Fallback>
                  <p:oleObj name="公式" r:id="rId10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21412" y="1635972"/>
                          <a:ext cx="27622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14114503"/>
                </p:ext>
              </p:extLst>
            </p:nvPr>
          </p:nvGraphicFramePr>
          <p:xfrm>
            <a:off x="2989734" y="1635972"/>
            <a:ext cx="18891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86" name="公式" r:id="rId12" imgW="139680" imgH="393480" progId="Equation.3">
                    <p:embed/>
                  </p:oleObj>
                </mc:Choice>
                <mc:Fallback>
                  <p:oleObj name="公式" r:id="rId12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89734" y="1635972"/>
                          <a:ext cx="188912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88913101"/>
                </p:ext>
              </p:extLst>
            </p:nvPr>
          </p:nvGraphicFramePr>
          <p:xfrm>
            <a:off x="4781252" y="1635972"/>
            <a:ext cx="19050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87" name="公式" r:id="rId14" imgW="139680" imgH="393480" progId="Equation.3">
                    <p:embed/>
                  </p:oleObj>
                </mc:Choice>
                <mc:Fallback>
                  <p:oleObj name="公式" r:id="rId14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1252" y="1635972"/>
                          <a:ext cx="190500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8791990"/>
                </p:ext>
              </p:extLst>
            </p:nvPr>
          </p:nvGraphicFramePr>
          <p:xfrm>
            <a:off x="6653460" y="1635972"/>
            <a:ext cx="274637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88" name="公式" r:id="rId16" imgW="203040" imgH="393480" progId="Equation.3">
                    <p:embed/>
                  </p:oleObj>
                </mc:Choice>
                <mc:Fallback>
                  <p:oleObj name="公式" r:id="rId16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53460" y="1635972"/>
                          <a:ext cx="274637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53471687"/>
                </p:ext>
              </p:extLst>
            </p:nvPr>
          </p:nvGraphicFramePr>
          <p:xfrm>
            <a:off x="4349204" y="1635972"/>
            <a:ext cx="19050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89" name="公式" r:id="rId18" imgW="139680" imgH="393480" progId="Equation.3">
                    <p:embed/>
                  </p:oleObj>
                </mc:Choice>
                <mc:Fallback>
                  <p:oleObj name="公式" r:id="rId18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49204" y="1635972"/>
                          <a:ext cx="190500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文本框 7179"/>
            <p:cNvSpPr txBox="1">
              <a:spLocks noChangeArrowheads="1"/>
            </p:cNvSpPr>
            <p:nvPr/>
          </p:nvSpPr>
          <p:spPr bwMode="auto">
            <a:xfrm>
              <a:off x="964828" y="167618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+</a:t>
              </a:r>
              <a:endPara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endParaRPr>
            </a:p>
          </p:txBody>
        </p:sp>
        <p:sp>
          <p:nvSpPr>
            <p:cNvPr id="27" name="文本框 7180"/>
            <p:cNvSpPr txBox="1">
              <a:spLocks noChangeArrowheads="1"/>
            </p:cNvSpPr>
            <p:nvPr/>
          </p:nvSpPr>
          <p:spPr bwMode="auto">
            <a:xfrm>
              <a:off x="2693020" y="167618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+</a:t>
              </a:r>
              <a:endPara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endParaRPr>
            </a:p>
          </p:txBody>
        </p:sp>
        <p:sp>
          <p:nvSpPr>
            <p:cNvPr id="28" name="文本框 7181"/>
            <p:cNvSpPr txBox="1">
              <a:spLocks noChangeArrowheads="1"/>
            </p:cNvSpPr>
            <p:nvPr/>
          </p:nvSpPr>
          <p:spPr bwMode="auto">
            <a:xfrm>
              <a:off x="4493220" y="167618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-</a:t>
              </a:r>
              <a:endPara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endParaRPr>
            </a:p>
          </p:txBody>
        </p:sp>
        <p:sp>
          <p:nvSpPr>
            <p:cNvPr id="29" name="文本框 7182"/>
            <p:cNvSpPr txBox="1">
              <a:spLocks noChangeArrowheads="1"/>
            </p:cNvSpPr>
            <p:nvPr/>
          </p:nvSpPr>
          <p:spPr bwMode="auto">
            <a:xfrm>
              <a:off x="6386914" y="167618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-</a:t>
              </a:r>
              <a:endPara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5369" y="2182366"/>
            <a:ext cx="1062335" cy="533400"/>
            <a:chOff x="845369" y="2182366"/>
            <a:chExt cx="1062335" cy="533400"/>
          </a:xfrm>
        </p:grpSpPr>
        <p:sp>
          <p:nvSpPr>
            <p:cNvPr id="2" name="TextBox 1"/>
            <p:cNvSpPr txBox="1"/>
            <p:nvPr/>
          </p:nvSpPr>
          <p:spPr>
            <a:xfrm>
              <a:off x="845369" y="2211710"/>
              <a:ext cx="1062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0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33740945"/>
                </p:ext>
              </p:extLst>
            </p:nvPr>
          </p:nvGraphicFramePr>
          <p:xfrm>
            <a:off x="1187624" y="218236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90" name="公式" r:id="rId20" imgW="152280" imgH="393480" progId="Equation.3">
                    <p:embed/>
                  </p:oleObj>
                </mc:Choice>
                <mc:Fallback>
                  <p:oleObj name="公式" r:id="rId20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7624" y="218236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" name="组合 30"/>
          <p:cNvGrpSpPr/>
          <p:nvPr/>
        </p:nvGrpSpPr>
        <p:grpSpPr>
          <a:xfrm>
            <a:off x="2501553" y="2211710"/>
            <a:ext cx="1062335" cy="533400"/>
            <a:chOff x="845369" y="2182366"/>
            <a:chExt cx="1062335" cy="533400"/>
          </a:xfrm>
        </p:grpSpPr>
        <p:sp>
          <p:nvSpPr>
            <p:cNvPr id="32" name="TextBox 31"/>
            <p:cNvSpPr txBox="1"/>
            <p:nvPr/>
          </p:nvSpPr>
          <p:spPr>
            <a:xfrm>
              <a:off x="845369" y="2211710"/>
              <a:ext cx="1062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3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01660724"/>
                </p:ext>
              </p:extLst>
            </p:nvPr>
          </p:nvGraphicFramePr>
          <p:xfrm>
            <a:off x="1187624" y="218236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91" name="公式" r:id="rId22" imgW="152280" imgH="393480" progId="Equation.3">
                    <p:embed/>
                  </p:oleObj>
                </mc:Choice>
                <mc:Fallback>
                  <p:oleObj name="公式" r:id="rId22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7624" y="218236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" name="组合 33"/>
          <p:cNvGrpSpPr/>
          <p:nvPr/>
        </p:nvGrpSpPr>
        <p:grpSpPr>
          <a:xfrm>
            <a:off x="4283968" y="2211710"/>
            <a:ext cx="1062335" cy="533400"/>
            <a:chOff x="845369" y="2182366"/>
            <a:chExt cx="1062335" cy="533400"/>
          </a:xfrm>
        </p:grpSpPr>
        <p:sp>
          <p:nvSpPr>
            <p:cNvPr id="35" name="TextBox 34"/>
            <p:cNvSpPr txBox="1"/>
            <p:nvPr/>
          </p:nvSpPr>
          <p:spPr>
            <a:xfrm>
              <a:off x="845369" y="2211710"/>
              <a:ext cx="1062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6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95051138"/>
                </p:ext>
              </p:extLst>
            </p:nvPr>
          </p:nvGraphicFramePr>
          <p:xfrm>
            <a:off x="1187624" y="218236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92" name="公式" r:id="rId24" imgW="152280" imgH="393480" progId="Equation.3">
                    <p:embed/>
                  </p:oleObj>
                </mc:Choice>
                <mc:Fallback>
                  <p:oleObj name="公式" r:id="rId24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7624" y="218236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6228184" y="2211710"/>
            <a:ext cx="1062335" cy="533400"/>
            <a:chOff x="845369" y="2182366"/>
            <a:chExt cx="1062335" cy="533400"/>
          </a:xfrm>
        </p:grpSpPr>
        <p:sp>
          <p:nvSpPr>
            <p:cNvPr id="38" name="TextBox 37"/>
            <p:cNvSpPr txBox="1"/>
            <p:nvPr/>
          </p:nvSpPr>
          <p:spPr>
            <a:xfrm>
              <a:off x="845369" y="2211710"/>
              <a:ext cx="1062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9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03267388"/>
                </p:ext>
              </p:extLst>
            </p:nvPr>
          </p:nvGraphicFramePr>
          <p:xfrm>
            <a:off x="1187624" y="218236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93" name="公式" r:id="rId26" imgW="152280" imgH="393480" progId="Equation.3">
                    <p:embed/>
                  </p:oleObj>
                </mc:Choice>
                <mc:Fallback>
                  <p:oleObj name="公式" r:id="rId2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7624" y="218236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249123" y="3167756"/>
            <a:ext cx="972724" cy="1131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61853" y="2953481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70813" y="2491816"/>
            <a:ext cx="33123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三种书原来各有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本。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91680" y="4083918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动物王国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卖出的本数最多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64368" y="483518"/>
            <a:ext cx="7812088" cy="1773089"/>
            <a:chOff x="864368" y="987574"/>
            <a:chExt cx="7812088" cy="1773089"/>
          </a:xfrm>
        </p:grpSpPr>
        <p:sp>
          <p:nvSpPr>
            <p:cNvPr id="23" name="TextBox 22"/>
            <p:cNvSpPr txBox="1">
              <a:spLocks noChangeArrowheads="1"/>
            </p:cNvSpPr>
            <p:nvPr/>
          </p:nvSpPr>
          <p:spPr bwMode="auto">
            <a:xfrm>
              <a:off x="864368" y="987574"/>
              <a:ext cx="7812088" cy="1667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 typeface="Arial" charset="0"/>
                <a:buNone/>
              </a:pP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         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销售几天后，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《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动物王国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》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还剩   ，                 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50000"/>
                </a:lnSpc>
                <a:buFont typeface="Arial" charset="0"/>
                <a:buNone/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              《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植物世界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》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还剩   ，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《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地球故事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》   </a:t>
              </a:r>
            </a:p>
            <a:p>
              <a:pPr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                 还剩   。</a:t>
              </a:r>
              <a:endPara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aphicFrame>
          <p:nvGraphicFramePr>
            <p:cNvPr id="26" name="对象 2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10756402"/>
                </p:ext>
              </p:extLst>
            </p:nvPr>
          </p:nvGraphicFramePr>
          <p:xfrm>
            <a:off x="8001520" y="987574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02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01520" y="987574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45020392"/>
                </p:ext>
              </p:extLst>
            </p:nvPr>
          </p:nvGraphicFramePr>
          <p:xfrm>
            <a:off x="6067425" y="1563688"/>
            <a:ext cx="2222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03" name="公式" r:id="rId7" imgW="139680" imgH="393480" progId="Equation.3">
                    <p:embed/>
                  </p:oleObj>
                </mc:Choice>
                <mc:Fallback>
                  <p:oleObj name="公式" r:id="rId7" imgW="139680" imgH="393480" progId="Equation.3">
                    <p:embed/>
                    <p:pic>
                      <p:nvPicPr>
                        <p:cNvPr id="0" name="对象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67425" y="1563688"/>
                          <a:ext cx="2222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90001405"/>
                </p:ext>
              </p:extLst>
            </p:nvPr>
          </p:nvGraphicFramePr>
          <p:xfrm>
            <a:off x="4411663" y="2139950"/>
            <a:ext cx="24288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04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1663" y="2139950"/>
                          <a:ext cx="24288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429841" y="495566"/>
            <a:ext cx="2730052" cy="1924050"/>
            <a:chOff x="429841" y="495566"/>
            <a:chExt cx="2730052" cy="1924050"/>
          </a:xfrm>
        </p:grpSpPr>
        <p:pic>
          <p:nvPicPr>
            <p:cNvPr id="9230" name="Picture 1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368" y="495566"/>
              <a:ext cx="2295525" cy="1924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29841" y="495566"/>
              <a:ext cx="611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itchFamily="49" charset="-122"/>
                  <a:ea typeface="楷体" pitchFamily="49" charset="-122"/>
                </a:rPr>
                <a:t>6.</a:t>
              </a:r>
              <a:endParaRPr lang="zh-CN" altLang="en-US" sz="3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8" name="圆角矩形标注 27"/>
          <p:cNvSpPr>
            <a:spLocks noChangeArrowheads="1"/>
          </p:cNvSpPr>
          <p:nvPr/>
        </p:nvSpPr>
        <p:spPr bwMode="auto">
          <a:xfrm>
            <a:off x="1344354" y="3328079"/>
            <a:ext cx="3546004" cy="471488"/>
          </a:xfrm>
          <a:prstGeom prst="wedgeRoundRectCallout">
            <a:avLst>
              <a:gd name="adj1" fmla="val -55718"/>
              <a:gd name="adj2" fmla="val 51260"/>
              <a:gd name="adj3" fmla="val 16667"/>
            </a:avLst>
          </a:prstGeom>
          <a:noFill/>
          <a:ln w="9525">
            <a:solidFill>
              <a:srgbClr val="EE748C">
                <a:alpha val="45000"/>
              </a:srgbClr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哪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种书卖出的本数最多？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92080" y="2931790"/>
            <a:ext cx="1944216" cy="964204"/>
            <a:chOff x="1619672" y="3236371"/>
            <a:chExt cx="1944216" cy="964204"/>
          </a:xfrm>
        </p:grpSpPr>
        <p:sp>
          <p:nvSpPr>
            <p:cNvPr id="30" name="TextBox 29"/>
            <p:cNvSpPr txBox="1"/>
            <p:nvPr/>
          </p:nvSpPr>
          <p:spPr>
            <a:xfrm>
              <a:off x="1769840" y="3236371"/>
              <a:ext cx="17940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400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＜  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＜</a:t>
              </a:r>
            </a:p>
          </p:txBody>
        </p:sp>
        <p:graphicFrame>
          <p:nvGraphicFramePr>
            <p:cNvPr id="32" name="对象 3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19083564"/>
                </p:ext>
              </p:extLst>
            </p:nvPr>
          </p:nvGraphicFramePr>
          <p:xfrm>
            <a:off x="1619672" y="3579862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05" name="公式" r:id="rId12" imgW="152280" imgH="393480" progId="Equation.3">
                    <p:embed/>
                  </p:oleObj>
                </mc:Choice>
                <mc:Fallback>
                  <p:oleObj name="公式" r:id="rId12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9672" y="3579862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对象 3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97036666"/>
                </p:ext>
              </p:extLst>
            </p:nvPr>
          </p:nvGraphicFramePr>
          <p:xfrm>
            <a:off x="2219008" y="3579862"/>
            <a:ext cx="2222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06" name="公式" r:id="rId13" imgW="139680" imgH="393480" progId="Equation.3">
                    <p:embed/>
                  </p:oleObj>
                </mc:Choice>
                <mc:Fallback>
                  <p:oleObj name="公式" r:id="rId13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19008" y="3579862"/>
                          <a:ext cx="2222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对象 3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85834331"/>
                </p:ext>
              </p:extLst>
            </p:nvPr>
          </p:nvGraphicFramePr>
          <p:xfrm>
            <a:off x="2843808" y="3579862"/>
            <a:ext cx="24288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07" name="公式" r:id="rId15" imgW="152280" imgH="393480" progId="Equation.3">
                    <p:embed/>
                  </p:oleObj>
                </mc:Choice>
                <mc:Fallback>
                  <p:oleObj name="公式" r:id="rId1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3808" y="3579862"/>
                          <a:ext cx="24288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8" grpId="0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490757" y="3259767"/>
            <a:ext cx="972724" cy="1131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02932" y="483518"/>
            <a:ext cx="73800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在左边的正方形纸上设计图案，并涂上颜色，再计算涂色部分占张纸的几分之几。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534132" y="3224243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63638"/>
            <a:ext cx="218122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圆角矩形标注 25"/>
          <p:cNvSpPr>
            <a:spLocks noChangeArrowheads="1"/>
          </p:cNvSpPr>
          <p:nvPr/>
        </p:nvSpPr>
        <p:spPr bwMode="auto">
          <a:xfrm>
            <a:off x="1619672" y="3825718"/>
            <a:ext cx="3549373" cy="843111"/>
          </a:xfrm>
          <a:prstGeom prst="wedgeRoundRectCallout">
            <a:avLst>
              <a:gd name="adj1" fmla="val -52247"/>
              <a:gd name="adj2" fmla="val -49369"/>
              <a:gd name="adj3" fmla="val 16667"/>
            </a:avLst>
          </a:prstGeom>
          <a:noFill/>
          <a:ln w="9525">
            <a:solidFill>
              <a:srgbClr val="EE748C">
                <a:alpha val="45000"/>
              </a:srgbClr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你还能说出和它相等的不同分数吗？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57" name="Picture 1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3" t="5821" r="2920"/>
          <a:stretch/>
        </p:blipFill>
        <p:spPr bwMode="auto">
          <a:xfrm>
            <a:off x="1775950" y="1584623"/>
            <a:ext cx="2147978" cy="2117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8" name="Picture 1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"/>
          <a:stretch/>
        </p:blipFill>
        <p:spPr bwMode="auto">
          <a:xfrm>
            <a:off x="4313208" y="2328664"/>
            <a:ext cx="21310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99992" y="2316817"/>
            <a:ext cx="1025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30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06516" y="2316817"/>
            <a:ext cx="1025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7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 animBg="1"/>
      <p:bldP spid="3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754981"/>
              </p:ext>
            </p:extLst>
          </p:nvPr>
        </p:nvGraphicFramePr>
        <p:xfrm>
          <a:off x="455828" y="475706"/>
          <a:ext cx="7800168" cy="4016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7452"/>
                <a:gridCol w="3012716"/>
              </a:tblGrid>
              <a:tr h="1273176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在认识分数时，能联系已有的知识经验进行思考，并对实际情境中的分数作出合理的解释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10546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在探索分数与除法的关系、理解真分数和假分数的含义时，能主动观察和思考，并乐于与同学交流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445601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在探索分数的基本性质时，能积极参与操作、观察、思考等活动，能根据分数的基本性质进行约分和通分，能灵活比较分数的大小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568395" y="1011560"/>
            <a:ext cx="2376264" cy="360040"/>
            <a:chOff x="5004048" y="1851670"/>
            <a:chExt cx="2376264" cy="360040"/>
          </a:xfrm>
        </p:grpSpPr>
        <p:sp>
          <p:nvSpPr>
            <p:cNvPr id="6" name="五角星 5"/>
            <p:cNvSpPr/>
            <p:nvPr/>
          </p:nvSpPr>
          <p:spPr>
            <a:xfrm>
              <a:off x="5004048" y="18516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1" name="五角星 30"/>
            <p:cNvSpPr/>
            <p:nvPr/>
          </p:nvSpPr>
          <p:spPr>
            <a:xfrm>
              <a:off x="5508104" y="18516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7" name="五角星 36"/>
            <p:cNvSpPr/>
            <p:nvPr/>
          </p:nvSpPr>
          <p:spPr>
            <a:xfrm>
              <a:off x="6012160" y="18516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9" name="五角星 38"/>
            <p:cNvSpPr/>
            <p:nvPr/>
          </p:nvSpPr>
          <p:spPr>
            <a:xfrm>
              <a:off x="6516216" y="18516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" name="五角星 39"/>
            <p:cNvSpPr/>
            <p:nvPr/>
          </p:nvSpPr>
          <p:spPr>
            <a:xfrm>
              <a:off x="7020272" y="18516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68395" y="2271700"/>
            <a:ext cx="2376264" cy="360040"/>
            <a:chOff x="5004048" y="2571750"/>
            <a:chExt cx="2376264" cy="360040"/>
          </a:xfrm>
        </p:grpSpPr>
        <p:sp>
          <p:nvSpPr>
            <p:cNvPr id="41" name="五角星 40"/>
            <p:cNvSpPr/>
            <p:nvPr/>
          </p:nvSpPr>
          <p:spPr>
            <a:xfrm>
              <a:off x="5004048" y="257175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2" name="五角星 41"/>
            <p:cNvSpPr/>
            <p:nvPr/>
          </p:nvSpPr>
          <p:spPr>
            <a:xfrm>
              <a:off x="5508104" y="257175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3" name="五角星 42"/>
            <p:cNvSpPr/>
            <p:nvPr/>
          </p:nvSpPr>
          <p:spPr>
            <a:xfrm>
              <a:off x="6012160" y="257175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4" name="五角星 43"/>
            <p:cNvSpPr/>
            <p:nvPr/>
          </p:nvSpPr>
          <p:spPr>
            <a:xfrm>
              <a:off x="6516216" y="257175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5" name="五角星 44"/>
            <p:cNvSpPr/>
            <p:nvPr/>
          </p:nvSpPr>
          <p:spPr>
            <a:xfrm>
              <a:off x="7020272" y="257175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76407" y="3572966"/>
            <a:ext cx="2376264" cy="360040"/>
            <a:chOff x="5004048" y="3291830"/>
            <a:chExt cx="2376264" cy="360040"/>
          </a:xfrm>
        </p:grpSpPr>
        <p:sp>
          <p:nvSpPr>
            <p:cNvPr id="46" name="五角星 45"/>
            <p:cNvSpPr/>
            <p:nvPr/>
          </p:nvSpPr>
          <p:spPr>
            <a:xfrm>
              <a:off x="5004048" y="329183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7" name="五角星 46"/>
            <p:cNvSpPr/>
            <p:nvPr/>
          </p:nvSpPr>
          <p:spPr>
            <a:xfrm>
              <a:off x="5508104" y="329183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8" name="五角星 47"/>
            <p:cNvSpPr/>
            <p:nvPr/>
          </p:nvSpPr>
          <p:spPr>
            <a:xfrm>
              <a:off x="6012160" y="329183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0" name="五角星 49"/>
            <p:cNvSpPr/>
            <p:nvPr/>
          </p:nvSpPr>
          <p:spPr>
            <a:xfrm>
              <a:off x="6516216" y="329183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3" name="五角星 52"/>
            <p:cNvSpPr/>
            <p:nvPr/>
          </p:nvSpPr>
          <p:spPr>
            <a:xfrm>
              <a:off x="7020272" y="329183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959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113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ngxiaofang\Pictures\d_p18_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7" b="23672"/>
          <a:stretch/>
        </p:blipFill>
        <p:spPr bwMode="auto">
          <a:xfrm>
            <a:off x="611560" y="1404819"/>
            <a:ext cx="7187854" cy="3169642"/>
          </a:xfrm>
          <a:prstGeom prst="rect">
            <a:avLst/>
          </a:prstGeom>
          <a:noFill/>
          <a:extLst/>
        </p:spPr>
      </p:pic>
      <p:sp>
        <p:nvSpPr>
          <p:cNvPr id="11" name="圆角矩形标注 10"/>
          <p:cNvSpPr/>
          <p:nvPr/>
        </p:nvSpPr>
        <p:spPr>
          <a:xfrm>
            <a:off x="1907704" y="1262093"/>
            <a:ext cx="2520280" cy="678954"/>
          </a:xfrm>
          <a:prstGeom prst="wedgeRoundRectCallout">
            <a:avLst>
              <a:gd name="adj1" fmla="val -45181"/>
              <a:gd name="adj2" fmla="val 7655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一单元，你学到了哪些知识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1115616" y="3768017"/>
            <a:ext cx="2304255" cy="720080"/>
          </a:xfrm>
          <a:prstGeom prst="wedgeRoundRectCallout">
            <a:avLst>
              <a:gd name="adj1" fmla="val 37782"/>
              <a:gd name="adj2" fmla="val -7972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我知道了分数的意义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004048" y="1131590"/>
            <a:ext cx="3384376" cy="1138615"/>
          </a:xfrm>
          <a:prstGeom prst="wedgeRoundRectCallout">
            <a:avLst>
              <a:gd name="adj1" fmla="val -36862"/>
              <a:gd name="adj2" fmla="val 6359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我知道了分数的基本性质，学会了约分和通分，比较分数的大小。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5796136" y="3885263"/>
            <a:ext cx="2304256" cy="689198"/>
          </a:xfrm>
          <a:prstGeom prst="wedgeRoundRectCallout">
            <a:avLst>
              <a:gd name="adj1" fmla="val -56828"/>
              <a:gd name="adj2" fmla="val -4507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我知道了分数和除法的关系。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>
            <a:spLocks noChangeArrowheads="1"/>
          </p:cNvSpPr>
          <p:nvPr/>
        </p:nvSpPr>
        <p:spPr bwMode="auto">
          <a:xfrm>
            <a:off x="2843808" y="547826"/>
            <a:ext cx="3099762" cy="57888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分数的意义和性质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250110" y="-298510"/>
            <a:ext cx="287337" cy="313213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1237059" y="1477208"/>
            <a:ext cx="2830885" cy="51077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分数的意义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5004048" y="1411922"/>
            <a:ext cx="3168352" cy="51077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分数的基本性质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6" name="圆角矩形 21"/>
          <p:cNvSpPr>
            <a:spLocks noChangeArrowheads="1"/>
          </p:cNvSpPr>
          <p:nvPr/>
        </p:nvSpPr>
        <p:spPr bwMode="auto">
          <a:xfrm>
            <a:off x="251520" y="2420034"/>
            <a:ext cx="777395" cy="1694319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分数的意义和分数单位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7" name="圆角矩形 22"/>
          <p:cNvSpPr>
            <a:spLocks noChangeArrowheads="1"/>
          </p:cNvSpPr>
          <p:nvPr/>
        </p:nvSpPr>
        <p:spPr bwMode="auto">
          <a:xfrm>
            <a:off x="1115616" y="2453907"/>
            <a:ext cx="773940" cy="138743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分数与除法的关系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8" name="圆角矩形 23"/>
          <p:cNvSpPr>
            <a:spLocks noChangeArrowheads="1"/>
          </p:cNvSpPr>
          <p:nvPr/>
        </p:nvSpPr>
        <p:spPr bwMode="auto">
          <a:xfrm>
            <a:off x="1979712" y="2420034"/>
            <a:ext cx="792088" cy="231195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求一个数是另一个数的几分之几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9" name="左大括号 26"/>
          <p:cNvSpPr>
            <a:spLocks/>
          </p:cNvSpPr>
          <p:nvPr/>
        </p:nvSpPr>
        <p:spPr bwMode="auto">
          <a:xfrm rot="5400000">
            <a:off x="2520118" y="295451"/>
            <a:ext cx="287337" cy="3816424"/>
          </a:xfrm>
          <a:prstGeom prst="leftBrace">
            <a:avLst>
              <a:gd name="adj1" fmla="val 71403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/>
        </p:spPr>
        <p:txBody>
          <a:bodyPr rot="10800000" vert="eaVert" anchor="ctr"/>
          <a:lstStyle/>
          <a:p>
            <a:pPr algn="ctr"/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 rot="5400000">
            <a:off x="6588570" y="979527"/>
            <a:ext cx="287338" cy="230425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1" name="圆角矩形 28"/>
          <p:cNvSpPr>
            <a:spLocks noChangeArrowheads="1"/>
          </p:cNvSpPr>
          <p:nvPr/>
        </p:nvSpPr>
        <p:spPr bwMode="auto">
          <a:xfrm>
            <a:off x="5436096" y="2276018"/>
            <a:ext cx="523751" cy="229022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分数的基本性质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 23"/>
          <p:cNvSpPr>
            <a:spLocks noChangeArrowheads="1"/>
          </p:cNvSpPr>
          <p:nvPr/>
        </p:nvSpPr>
        <p:spPr bwMode="auto">
          <a:xfrm>
            <a:off x="2915816" y="2420034"/>
            <a:ext cx="409475" cy="226849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真分数与假分数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圆角矩形 28"/>
          <p:cNvSpPr>
            <a:spLocks noChangeArrowheads="1"/>
          </p:cNvSpPr>
          <p:nvPr/>
        </p:nvSpPr>
        <p:spPr bwMode="auto">
          <a:xfrm>
            <a:off x="7580758" y="2276018"/>
            <a:ext cx="951682" cy="1413034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分数的大小比较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圆角矩形 23"/>
          <p:cNvSpPr>
            <a:spLocks noChangeArrowheads="1"/>
          </p:cNvSpPr>
          <p:nvPr/>
        </p:nvSpPr>
        <p:spPr bwMode="auto">
          <a:xfrm>
            <a:off x="3419873" y="2420034"/>
            <a:ext cx="792088" cy="201400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把假分数化成整数或带分数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圆角矩形 24"/>
          <p:cNvSpPr>
            <a:spLocks noChangeArrowheads="1"/>
          </p:cNvSpPr>
          <p:nvPr/>
        </p:nvSpPr>
        <p:spPr bwMode="auto">
          <a:xfrm>
            <a:off x="4355976" y="2420034"/>
            <a:ext cx="792088" cy="140023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分数与小数的互化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圆角矩形 28"/>
          <p:cNvSpPr>
            <a:spLocks noChangeArrowheads="1"/>
          </p:cNvSpPr>
          <p:nvPr/>
        </p:nvSpPr>
        <p:spPr bwMode="auto">
          <a:xfrm>
            <a:off x="6156176" y="2312297"/>
            <a:ext cx="523751" cy="755809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约分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圆角矩形 28"/>
          <p:cNvSpPr>
            <a:spLocks noChangeArrowheads="1"/>
          </p:cNvSpPr>
          <p:nvPr/>
        </p:nvSpPr>
        <p:spPr bwMode="auto">
          <a:xfrm>
            <a:off x="6856561" y="2312297"/>
            <a:ext cx="523751" cy="755809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通分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 animBg="1"/>
      <p:bldP spid="20" grpId="0" animBg="1"/>
      <p:bldP spid="35846" grpId="0" animBg="1"/>
      <p:bldP spid="35847" grpId="0" animBg="1"/>
      <p:bldP spid="35848" grpId="0" animBg="1"/>
      <p:bldP spid="35849" grpId="0" animBg="1"/>
      <p:bldP spid="28" grpId="0" animBg="1"/>
      <p:bldP spid="3585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682326" y="1957438"/>
            <a:ext cx="850114" cy="1069042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/>
          <p:nvPr/>
        </p:nvSpPr>
        <p:spPr>
          <a:xfrm>
            <a:off x="1417630" y="1300018"/>
            <a:ext cx="6264696" cy="432048"/>
          </a:xfrm>
          <a:prstGeom prst="wedgeRoundRectCallout">
            <a:avLst>
              <a:gd name="adj1" fmla="val -53645"/>
              <a:gd name="adj2" fmla="val 3133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分数的基本性质和商不变规律有什么联系？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1907704" y="2067694"/>
            <a:ext cx="5616624" cy="2304256"/>
          </a:xfrm>
          <a:prstGeom prst="wedgeRoundRectCallout">
            <a:avLst>
              <a:gd name="adj1" fmla="val 53986"/>
              <a:gd name="adj2" fmla="val -1804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分数的分子和分母同时乘或除以一个相同的数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除外），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分数的大小不变，这是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分数的基本性质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在除法中，被除数和除数同时乘或除以相同的数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除外），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商不变。分数的分子相当于被除数，分母相当于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除数。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1" y="1342374"/>
            <a:ext cx="1126831" cy="1614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688667" y="1347614"/>
            <a:ext cx="850114" cy="1069042"/>
          </a:xfrm>
          <a:prstGeom prst="rect">
            <a:avLst/>
          </a:prstGeom>
          <a:noFill/>
          <a:extLst/>
        </p:spPr>
      </p:pic>
      <p:sp>
        <p:nvSpPr>
          <p:cNvPr id="62479" name="矩形 19"/>
          <p:cNvSpPr>
            <a:spLocks noChangeArrowheads="1"/>
          </p:cNvSpPr>
          <p:nvPr/>
        </p:nvSpPr>
        <p:spPr bwMode="auto">
          <a:xfrm>
            <a:off x="539750" y="3338607"/>
            <a:ext cx="604837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043733" y="1255914"/>
            <a:ext cx="5400599" cy="1944216"/>
          </a:xfrm>
          <a:prstGeom prst="wedgeRoundRectCallout">
            <a:avLst>
              <a:gd name="adj1" fmla="val 55532"/>
              <a:gd name="adj2" fmla="val -3502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把一个分数化成同它相等，但分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子、分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母都比较小的分数，叫作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约分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把几个分母不同的分数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(也叫作异分母分数）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分别化成和原来分数相等的同分母分数，叫作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55576" y="555526"/>
            <a:ext cx="3602945" cy="550833"/>
          </a:xfrm>
          <a:prstGeom prst="wedgeRoundRectCallout">
            <a:avLst>
              <a:gd name="adj1" fmla="val -40139"/>
              <a:gd name="adj2" fmla="val 7251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什么约分？什么是通分？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763688" y="3403446"/>
            <a:ext cx="4608512" cy="752480"/>
          </a:xfrm>
          <a:prstGeom prst="wedgeRoundRectCallout">
            <a:avLst>
              <a:gd name="adj1" fmla="val -58197"/>
              <a:gd name="adj2" fmla="val -50211"/>
              <a:gd name="adj3" fmla="val 16667"/>
            </a:avLst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应用分数的基本性质可以解决哪些问题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971600" y="4371950"/>
            <a:ext cx="6807526" cy="568894"/>
          </a:xfrm>
          <a:prstGeom prst="wedgeRoundRectCallout">
            <a:avLst>
              <a:gd name="adj1" fmla="val 33364"/>
              <a:gd name="adj2" fmla="val -68135"/>
              <a:gd name="adj3" fmla="val 16667"/>
            </a:avLst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000" b="1" noProof="1">
                <a:latin typeface="楷体" pitchFamily="49" charset="-122"/>
                <a:ea typeface="楷体" pitchFamily="49" charset="-122"/>
              </a:rPr>
              <a:t>分数的基本性质主要应用于约分、通分和分数的大小比较</a:t>
            </a:r>
            <a:r>
              <a:rPr lang="zh-CN" altLang="en-US" sz="2000" b="1" noProof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7" y="1203598"/>
            <a:ext cx="1126831" cy="161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432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574299" y="3504741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962902" y="1314884"/>
            <a:ext cx="3457441" cy="818009"/>
            <a:chOff x="1258575" y="987574"/>
            <a:chExt cx="3457441" cy="818009"/>
          </a:xfrm>
        </p:grpSpPr>
        <p:grpSp>
          <p:nvGrpSpPr>
            <p:cNvPr id="21" name="组合 20"/>
            <p:cNvGrpSpPr/>
            <p:nvPr/>
          </p:nvGrpSpPr>
          <p:grpSpPr>
            <a:xfrm>
              <a:off x="1659037" y="987574"/>
              <a:ext cx="2479466" cy="818009"/>
              <a:chOff x="1250127" y="1906141"/>
              <a:chExt cx="2479466" cy="818009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475656" y="1906141"/>
                <a:ext cx="2253937" cy="623218"/>
                <a:chOff x="1475656" y="1906141"/>
                <a:chExt cx="2253937" cy="623218"/>
              </a:xfrm>
            </p:grpSpPr>
            <p:sp>
              <p:nvSpPr>
                <p:cNvPr id="32" name="TextBox 31"/>
                <p:cNvSpPr txBox="1"/>
                <p:nvPr/>
              </p:nvSpPr>
              <p:spPr>
                <a:xfrm>
                  <a:off x="1475656" y="2067694"/>
                  <a:ext cx="216024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楷体" pitchFamily="49" charset="-122"/>
                      <a:ea typeface="楷体" pitchFamily="49" charset="-122"/>
                    </a:rPr>
                    <a:t> 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=      =         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pic>
              <p:nvPicPr>
                <p:cNvPr id="33" name="图片 9"/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44470"/>
                <a:stretch/>
              </p:blipFill>
              <p:spPr bwMode="auto">
                <a:xfrm>
                  <a:off x="2938954" y="1906141"/>
                  <a:ext cx="790639" cy="4495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4" name="Text Box 11"/>
              <p:cNvSpPr txBox="1">
                <a:spLocks noChangeArrowheads="1"/>
              </p:cNvSpPr>
              <p:nvPr/>
            </p:nvSpPr>
            <p:spPr bwMode="auto">
              <a:xfrm>
                <a:off x="3082970" y="2254101"/>
                <a:ext cx="49364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50</a:t>
                </a:r>
                <a:endParaRPr lang="en-US" altLang="zh-CN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1932291" y="1923678"/>
                <a:ext cx="934655" cy="800472"/>
                <a:chOff x="6254220" y="2067694"/>
                <a:chExt cx="934655" cy="800472"/>
              </a:xfrm>
            </p:grpSpPr>
            <p:pic>
              <p:nvPicPr>
                <p:cNvPr id="27" name="图片 9"/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0000"/>
                <a:stretch/>
              </p:blipFill>
              <p:spPr bwMode="auto">
                <a:xfrm>
                  <a:off x="6254220" y="2463353"/>
                  <a:ext cx="790639" cy="4048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" name="TextBox 30"/>
                <p:cNvSpPr txBox="1"/>
                <p:nvPr/>
              </p:nvSpPr>
              <p:spPr>
                <a:xfrm>
                  <a:off x="6398236" y="2067694"/>
                  <a:ext cx="79063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21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  <p:graphicFrame>
            <p:nvGraphicFramePr>
              <p:cNvPr id="26" name="对象 25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6192336"/>
                  </p:ext>
                </p:extLst>
              </p:nvPr>
            </p:nvGraphicFramePr>
            <p:xfrm>
              <a:off x="1250127" y="2021880"/>
              <a:ext cx="320675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68" name="公式" r:id="rId5" imgW="203040" imgH="393480" progId="Equation.3">
                      <p:embed/>
                    </p:oleObj>
                  </mc:Choice>
                  <mc:Fallback>
                    <p:oleObj name="公式" r:id="rId5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50127" y="2021880"/>
                            <a:ext cx="320675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" name="TextBox 1"/>
            <p:cNvSpPr txBox="1"/>
            <p:nvPr/>
          </p:nvSpPr>
          <p:spPr>
            <a:xfrm>
              <a:off x="1258575" y="1203598"/>
              <a:ext cx="34574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1.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347278" y="1242876"/>
            <a:ext cx="3457441" cy="893713"/>
            <a:chOff x="1330583" y="915566"/>
            <a:chExt cx="3457441" cy="893713"/>
          </a:xfrm>
        </p:grpSpPr>
        <p:grpSp>
          <p:nvGrpSpPr>
            <p:cNvPr id="49" name="组合 48"/>
            <p:cNvGrpSpPr/>
            <p:nvPr/>
          </p:nvGrpSpPr>
          <p:grpSpPr>
            <a:xfrm>
              <a:off x="1884566" y="915566"/>
              <a:ext cx="2399402" cy="893713"/>
              <a:chOff x="1475656" y="1834133"/>
              <a:chExt cx="2399402" cy="893713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1475656" y="1869752"/>
                <a:ext cx="2160240" cy="659607"/>
                <a:chOff x="1475656" y="1869752"/>
                <a:chExt cx="2160240" cy="659607"/>
              </a:xfrm>
            </p:grpSpPr>
            <p:sp>
              <p:nvSpPr>
                <p:cNvPr id="57" name="TextBox 56"/>
                <p:cNvSpPr txBox="1"/>
                <p:nvPr/>
              </p:nvSpPr>
              <p:spPr>
                <a:xfrm>
                  <a:off x="1475656" y="2067694"/>
                  <a:ext cx="216024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楷体" pitchFamily="49" charset="-122"/>
                      <a:ea typeface="楷体" pitchFamily="49" charset="-122"/>
                    </a:rPr>
                    <a:t> 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=      =         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pic>
              <p:nvPicPr>
                <p:cNvPr id="58" name="图片 9"/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44470"/>
                <a:stretch/>
              </p:blipFill>
              <p:spPr bwMode="auto">
                <a:xfrm>
                  <a:off x="1858834" y="1869752"/>
                  <a:ext cx="790639" cy="4495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52" name="Text Box 11"/>
              <p:cNvSpPr txBox="1">
                <a:spLocks noChangeArrowheads="1"/>
              </p:cNvSpPr>
              <p:nvPr/>
            </p:nvSpPr>
            <p:spPr bwMode="auto">
              <a:xfrm>
                <a:off x="2002850" y="2266181"/>
                <a:ext cx="49364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15</a:t>
                </a:r>
                <a:endParaRPr lang="en-US" altLang="zh-CN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964745" y="1834133"/>
                <a:ext cx="910313" cy="836861"/>
                <a:chOff x="7286674" y="1978149"/>
                <a:chExt cx="910313" cy="836861"/>
              </a:xfrm>
            </p:grpSpPr>
            <p:pic>
              <p:nvPicPr>
                <p:cNvPr id="55" name="图片 9"/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0000"/>
                <a:stretch/>
              </p:blipFill>
              <p:spPr bwMode="auto">
                <a:xfrm>
                  <a:off x="7286674" y="2410197"/>
                  <a:ext cx="790639" cy="4048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6" name="TextBox 55"/>
                <p:cNvSpPr txBox="1"/>
                <p:nvPr/>
              </p:nvSpPr>
              <p:spPr>
                <a:xfrm>
                  <a:off x="7406348" y="1978149"/>
                  <a:ext cx="79063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15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</p:grpSp>
        <p:sp>
          <p:nvSpPr>
            <p:cNvPr id="50" name="TextBox 49"/>
            <p:cNvSpPr txBox="1"/>
            <p:nvPr/>
          </p:nvSpPr>
          <p:spPr>
            <a:xfrm>
              <a:off x="1330583" y="1173981"/>
              <a:ext cx="34574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3÷5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35967" y="2297075"/>
            <a:ext cx="3457441" cy="818009"/>
            <a:chOff x="1258575" y="987574"/>
            <a:chExt cx="3457441" cy="818009"/>
          </a:xfrm>
        </p:grpSpPr>
        <p:grpSp>
          <p:nvGrpSpPr>
            <p:cNvPr id="60" name="组合 59"/>
            <p:cNvGrpSpPr/>
            <p:nvPr/>
          </p:nvGrpSpPr>
          <p:grpSpPr>
            <a:xfrm>
              <a:off x="1698585" y="987574"/>
              <a:ext cx="2439918" cy="818009"/>
              <a:chOff x="1289675" y="1906141"/>
              <a:chExt cx="2439918" cy="818009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1475656" y="1906141"/>
                <a:ext cx="2253937" cy="623218"/>
                <a:chOff x="1475656" y="1906141"/>
                <a:chExt cx="2253937" cy="623218"/>
              </a:xfrm>
            </p:grpSpPr>
            <p:sp>
              <p:nvSpPr>
                <p:cNvPr id="68" name="TextBox 67"/>
                <p:cNvSpPr txBox="1"/>
                <p:nvPr/>
              </p:nvSpPr>
              <p:spPr>
                <a:xfrm>
                  <a:off x="1475656" y="2067694"/>
                  <a:ext cx="216024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楷体" pitchFamily="49" charset="-122"/>
                      <a:ea typeface="楷体" pitchFamily="49" charset="-122"/>
                    </a:rPr>
                    <a:t> 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=      =         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pic>
              <p:nvPicPr>
                <p:cNvPr id="69" name="图片 9"/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44470"/>
                <a:stretch/>
              </p:blipFill>
              <p:spPr bwMode="auto">
                <a:xfrm>
                  <a:off x="2938954" y="1906141"/>
                  <a:ext cx="790639" cy="4495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63" name="Text Box 11"/>
              <p:cNvSpPr txBox="1">
                <a:spLocks noChangeArrowheads="1"/>
              </p:cNvSpPr>
              <p:nvPr/>
            </p:nvSpPr>
            <p:spPr bwMode="auto">
              <a:xfrm>
                <a:off x="3082970" y="2254101"/>
                <a:ext cx="49364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18</a:t>
                </a:r>
                <a:endParaRPr lang="en-US" altLang="zh-CN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1932291" y="1923678"/>
                <a:ext cx="934655" cy="800472"/>
                <a:chOff x="6254220" y="2067694"/>
                <a:chExt cx="934655" cy="800472"/>
              </a:xfrm>
            </p:grpSpPr>
            <p:pic>
              <p:nvPicPr>
                <p:cNvPr id="66" name="图片 9"/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0000"/>
                <a:stretch/>
              </p:blipFill>
              <p:spPr bwMode="auto">
                <a:xfrm>
                  <a:off x="6254220" y="2463353"/>
                  <a:ext cx="790639" cy="4048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7" name="TextBox 66"/>
                <p:cNvSpPr txBox="1"/>
                <p:nvPr/>
              </p:nvSpPr>
              <p:spPr>
                <a:xfrm>
                  <a:off x="6398236" y="2067694"/>
                  <a:ext cx="79063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18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  <p:graphicFrame>
            <p:nvGraphicFramePr>
              <p:cNvPr id="65" name="对象 64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0945933"/>
                  </p:ext>
                </p:extLst>
              </p:nvPr>
            </p:nvGraphicFramePr>
            <p:xfrm>
              <a:off x="1289675" y="2022351"/>
              <a:ext cx="241300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69" name="公式" r:id="rId7" imgW="152280" imgH="393480" progId="Equation.3">
                      <p:embed/>
                    </p:oleObj>
                  </mc:Choice>
                  <mc:Fallback>
                    <p:oleObj name="公式" r:id="rId7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89675" y="2022351"/>
                            <a:ext cx="241300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61" name="TextBox 60"/>
            <p:cNvSpPr txBox="1"/>
            <p:nvPr/>
          </p:nvSpPr>
          <p:spPr>
            <a:xfrm>
              <a:off x="1258575" y="1157511"/>
              <a:ext cx="34574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60303" y="2256990"/>
            <a:ext cx="3957063" cy="858094"/>
            <a:chOff x="4786967" y="1929680"/>
            <a:chExt cx="3957063" cy="858094"/>
          </a:xfrm>
        </p:grpSpPr>
        <p:grpSp>
          <p:nvGrpSpPr>
            <p:cNvPr id="70" name="组合 69"/>
            <p:cNvGrpSpPr/>
            <p:nvPr/>
          </p:nvGrpSpPr>
          <p:grpSpPr>
            <a:xfrm>
              <a:off x="4786967" y="1929680"/>
              <a:ext cx="3957063" cy="858094"/>
              <a:chOff x="1473542" y="951185"/>
              <a:chExt cx="3957063" cy="858094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1834639" y="951185"/>
                <a:ext cx="3595966" cy="858094"/>
                <a:chOff x="1425729" y="1869752"/>
                <a:chExt cx="3595966" cy="858094"/>
              </a:xfrm>
            </p:grpSpPr>
            <p:grpSp>
              <p:nvGrpSpPr>
                <p:cNvPr id="73" name="组合 72"/>
                <p:cNvGrpSpPr/>
                <p:nvPr/>
              </p:nvGrpSpPr>
              <p:grpSpPr>
                <a:xfrm>
                  <a:off x="1425729" y="1869752"/>
                  <a:ext cx="3595966" cy="659607"/>
                  <a:chOff x="1425729" y="1869752"/>
                  <a:chExt cx="3595966" cy="659607"/>
                </a:xfrm>
              </p:grpSpPr>
              <p:sp>
                <p:nvSpPr>
                  <p:cNvPr id="78" name="TextBox 77"/>
                  <p:cNvSpPr txBox="1"/>
                  <p:nvPr/>
                </p:nvSpPr>
                <p:spPr>
                  <a:xfrm>
                    <a:off x="1425729" y="2067694"/>
                    <a:ext cx="3595966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400" b="1" dirty="0">
                        <a:latin typeface="楷体" pitchFamily="49" charset="-122"/>
                        <a:ea typeface="楷体" pitchFamily="49" charset="-122"/>
                      </a:rPr>
                      <a:t> </a:t>
                    </a:r>
                    <a:r>
                      <a:rPr lang="en-US" altLang="zh-CN" sz="2400" b="1" dirty="0" smtClean="0">
                        <a:latin typeface="楷体" pitchFamily="49" charset="-122"/>
                        <a:ea typeface="楷体" pitchFamily="49" charset="-122"/>
                      </a:rPr>
                      <a:t>=          =         </a:t>
                    </a:r>
                    <a:endParaRPr lang="zh-CN" altLang="en-US" sz="2400" b="1" dirty="0">
                      <a:latin typeface="楷体" pitchFamily="49" charset="-122"/>
                      <a:ea typeface="楷体" pitchFamily="49" charset="-122"/>
                    </a:endParaRPr>
                  </a:p>
                </p:txBody>
              </p:sp>
              <p:pic>
                <p:nvPicPr>
                  <p:cNvPr id="79" name="图片 9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44470"/>
                  <a:stretch/>
                </p:blipFill>
                <p:spPr bwMode="auto">
                  <a:xfrm>
                    <a:off x="3515410" y="1869752"/>
                    <a:ext cx="790639" cy="4495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7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668389" y="2266181"/>
                  <a:ext cx="49364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20</a:t>
                  </a:r>
                  <a:endParaRPr lang="en-US" altLang="zh-CN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  <p:sp>
            <p:nvSpPr>
              <p:cNvPr id="72" name="TextBox 71"/>
              <p:cNvSpPr txBox="1"/>
              <p:nvPr/>
            </p:nvSpPr>
            <p:spPr>
              <a:xfrm>
                <a:off x="1473542" y="1161207"/>
                <a:ext cx="34574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     10÷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（  ）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graphicFrame>
          <p:nvGraphicFramePr>
            <p:cNvPr id="80" name="对象 7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40678606"/>
                </p:ext>
              </p:extLst>
            </p:nvPr>
          </p:nvGraphicFramePr>
          <p:xfrm>
            <a:off x="5076284" y="2068908"/>
            <a:ext cx="2413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70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76284" y="2068908"/>
                          <a:ext cx="2413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TextBox 9"/>
          <p:cNvSpPr txBox="1"/>
          <p:nvPr/>
        </p:nvSpPr>
        <p:spPr>
          <a:xfrm>
            <a:off x="2188095" y="1717315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196207" y="131488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00463" y="1285267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508575" y="1645307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260103" y="268303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27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268215" y="2293379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88495" y="2445779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652591" y="22509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7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71550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先圈出最简分数，再把其余的分数约分。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05955" y="1870769"/>
            <a:ext cx="4886325" cy="628650"/>
            <a:chOff x="1403350" y="1446213"/>
            <a:chExt cx="4886325" cy="628650"/>
          </a:xfrm>
        </p:grpSpPr>
        <p:grpSp>
          <p:nvGrpSpPr>
            <p:cNvPr id="32" name="组合 31"/>
            <p:cNvGrpSpPr/>
            <p:nvPr/>
          </p:nvGrpSpPr>
          <p:grpSpPr>
            <a:xfrm>
              <a:off x="1403350" y="1446213"/>
              <a:ext cx="4176762" cy="628650"/>
              <a:chOff x="1394151" y="1590271"/>
              <a:chExt cx="3969022" cy="628650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1394151" y="1590271"/>
                <a:ext cx="1771245" cy="628650"/>
                <a:chOff x="1394151" y="1590271"/>
                <a:chExt cx="1771245" cy="628650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1394151" y="1590271"/>
                  <a:ext cx="1009515" cy="628650"/>
                  <a:chOff x="1020096" y="2094327"/>
                  <a:chExt cx="1009515" cy="628650"/>
                </a:xfrm>
              </p:grpSpPr>
              <p:graphicFrame>
                <p:nvGraphicFramePr>
                  <p:cNvPr id="40" name="对象 39">
                    <a:hlinkClick r:id="" action="ppaction://ole?verb=1"/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50820757"/>
                      </p:ext>
                    </p:extLst>
                  </p:nvPr>
                </p:nvGraphicFramePr>
                <p:xfrm>
                  <a:off x="1020096" y="2102264"/>
                  <a:ext cx="241300" cy="620713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324" name="公式" r:id="rId3" imgW="152280" imgH="393480" progId="Equation.3">
                          <p:embed/>
                        </p:oleObj>
                      </mc:Choice>
                      <mc:Fallback>
                        <p:oleObj name="公式" r:id="rId3" imgW="15228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020096" y="2102264"/>
                                <a:ext cx="241300" cy="620713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/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41" name="对象 40">
                    <a:hlinkClick r:id="" action="ppaction://ole?verb=1"/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3015737395"/>
                      </p:ext>
                    </p:extLst>
                  </p:nvPr>
                </p:nvGraphicFramePr>
                <p:xfrm>
                  <a:off x="1707349" y="2094327"/>
                  <a:ext cx="322262" cy="620712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325" name="公式" r:id="rId5" imgW="203040" imgH="393480" progId="Equation.3">
                          <p:embed/>
                        </p:oleObj>
                      </mc:Choice>
                      <mc:Fallback>
                        <p:oleObj name="公式" r:id="rId5" imgW="20304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707349" y="2094327"/>
                                <a:ext cx="322262" cy="620712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graphicFrame>
              <p:nvGraphicFramePr>
                <p:cNvPr id="39" name="对象 38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789876612"/>
                    </p:ext>
                  </p:extLst>
                </p:nvPr>
              </p:nvGraphicFramePr>
              <p:xfrm>
                <a:off x="2825671" y="1590271"/>
                <a:ext cx="339725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326" name="公式" r:id="rId7" imgW="215640" imgH="393480" progId="Equation.3">
                        <p:embed/>
                      </p:oleObj>
                    </mc:Choice>
                    <mc:Fallback>
                      <p:oleObj name="公式" r:id="rId7" imgW="21564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25671" y="1590271"/>
                              <a:ext cx="339725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34" name="对象 33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48454624"/>
                  </p:ext>
                </p:extLst>
              </p:nvPr>
            </p:nvGraphicFramePr>
            <p:xfrm>
              <a:off x="3569938" y="1591039"/>
              <a:ext cx="320675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327" name="公式" r:id="rId9" imgW="203040" imgH="393480" progId="Equation.3">
                      <p:embed/>
                    </p:oleObj>
                  </mc:Choice>
                  <mc:Fallback>
                    <p:oleObj name="公式" r:id="rId9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69938" y="1591039"/>
                            <a:ext cx="320675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5" name="对象 34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77396477"/>
                  </p:ext>
                </p:extLst>
              </p:nvPr>
            </p:nvGraphicFramePr>
            <p:xfrm>
              <a:off x="4314206" y="1591039"/>
              <a:ext cx="32226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328" name="公式" r:id="rId11" imgW="203040" imgH="393480" progId="Equation.3">
                      <p:embed/>
                    </p:oleObj>
                  </mc:Choice>
                  <mc:Fallback>
                    <p:oleObj name="公式" r:id="rId11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14206" y="1591039"/>
                            <a:ext cx="32226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6" name="对象 35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31359050"/>
                  </p:ext>
                </p:extLst>
              </p:nvPr>
            </p:nvGraphicFramePr>
            <p:xfrm>
              <a:off x="5001223" y="1591039"/>
              <a:ext cx="361950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329" name="公式" r:id="rId13" imgW="228600" imgH="393480" progId="Equation.3">
                      <p:embed/>
                    </p:oleObj>
                  </mc:Choice>
                  <mc:Fallback>
                    <p:oleObj name="公式" r:id="rId13" imgW="22860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01223" y="1591039"/>
                            <a:ext cx="361950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3" name="对象 4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904186"/>
                </p:ext>
              </p:extLst>
            </p:nvPr>
          </p:nvGraphicFramePr>
          <p:xfrm>
            <a:off x="5929313" y="1446213"/>
            <a:ext cx="36036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30" name="公式" r:id="rId15" imgW="215640" imgH="393480" progId="Equation.3">
                    <p:embed/>
                  </p:oleObj>
                </mc:Choice>
                <mc:Fallback>
                  <p:oleObj name="公式" r:id="rId15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29313" y="1446213"/>
                          <a:ext cx="36036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椭圆 9"/>
          <p:cNvSpPr/>
          <p:nvPr/>
        </p:nvSpPr>
        <p:spPr>
          <a:xfrm rot="5400000">
            <a:off x="5850979" y="1967680"/>
            <a:ext cx="676994" cy="3864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4" name="椭圆 43"/>
          <p:cNvSpPr/>
          <p:nvPr/>
        </p:nvSpPr>
        <p:spPr>
          <a:xfrm rot="5400000">
            <a:off x="1988989" y="1967680"/>
            <a:ext cx="676994" cy="3864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aphicFrame>
        <p:nvGraphicFramePr>
          <p:cNvPr id="45" name="对象 4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69624"/>
              </p:ext>
            </p:extLst>
          </p:nvPr>
        </p:nvGraphicFramePr>
        <p:xfrm>
          <a:off x="2969543" y="2671117"/>
          <a:ext cx="252412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" name="公式" r:id="rId17" imgW="152280" imgH="393480" progId="Equation.3">
                  <p:embed/>
                </p:oleObj>
              </mc:Choice>
              <mc:Fallback>
                <p:oleObj name="公式" r:id="rId17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9543" y="2671117"/>
                        <a:ext cx="252412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268187"/>
              </p:ext>
            </p:extLst>
          </p:nvPr>
        </p:nvGraphicFramePr>
        <p:xfrm>
          <a:off x="3782343" y="2671117"/>
          <a:ext cx="233362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2" name="公式" r:id="rId19" imgW="139680" imgH="393480" progId="Equation.3">
                  <p:embed/>
                </p:oleObj>
              </mc:Choice>
              <mc:Fallback>
                <p:oleObj name="公式" r:id="rId19" imgW="139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2343" y="2671117"/>
                        <a:ext cx="233362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4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32621"/>
              </p:ext>
            </p:extLst>
          </p:nvPr>
        </p:nvGraphicFramePr>
        <p:xfrm>
          <a:off x="4546129" y="2643435"/>
          <a:ext cx="252412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" name="公式" r:id="rId21" imgW="152280" imgH="393480" progId="Equation.3">
                  <p:embed/>
                </p:oleObj>
              </mc:Choice>
              <mc:Fallback>
                <p:oleObj name="公式" r:id="rId21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129" y="2643435"/>
                        <a:ext cx="252412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对象 4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158314"/>
              </p:ext>
            </p:extLst>
          </p:nvPr>
        </p:nvGraphicFramePr>
        <p:xfrm>
          <a:off x="5293643" y="2644130"/>
          <a:ext cx="254000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" name="公式" r:id="rId23" imgW="152280" imgH="393480" progId="Equation.3">
                  <p:embed/>
                </p:oleObj>
              </mc:Choice>
              <mc:Fallback>
                <p:oleObj name="公式" r:id="rId23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3643" y="2644130"/>
                        <a:ext cx="254000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4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546"/>
              </p:ext>
            </p:extLst>
          </p:nvPr>
        </p:nvGraphicFramePr>
        <p:xfrm>
          <a:off x="6752555" y="2643435"/>
          <a:ext cx="339725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" name="公式" r:id="rId25" imgW="203040" imgH="393480" progId="Equation.3">
                  <p:embed/>
                </p:oleObj>
              </mc:Choice>
              <mc:Fallback>
                <p:oleObj name="公式" r:id="rId25" imgW="203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2555" y="2643435"/>
                        <a:ext cx="339725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6524" y="555526"/>
            <a:ext cx="7715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先用最简分数表示下面的数量，再用小数表示。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261" name="Picture 1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7171"/>
            <a:ext cx="7272808" cy="153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808" y="2139702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4</a:t>
            </a: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99792" y="278777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0.8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83968" y="2139702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1</a:t>
            </a: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39952" y="278777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0.5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724128" y="215189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1</a:t>
            </a: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4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580112" y="278777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0.25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164288" y="215189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1</a:t>
            </a: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5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020272" y="278777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0.2</a:t>
            </a:r>
          </a:p>
        </p:txBody>
      </p:sp>
    </p:spTree>
    <p:extLst>
      <p:ext uri="{BB962C8B-B14F-4D97-AF65-F5344CB8AC3E}">
        <p14:creationId xmlns:p14="http://schemas.microsoft.com/office/powerpoint/2010/main" val="395191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467544" y="474807"/>
            <a:ext cx="75608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比较大小。</a:t>
            </a:r>
            <a:endParaRPr lang="zh-CN" altLang="en-US" sz="32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31122" y="1203598"/>
            <a:ext cx="6537796" cy="534467"/>
            <a:chOff x="860425" y="1635646"/>
            <a:chExt cx="6537796" cy="534467"/>
          </a:xfrm>
        </p:grpSpPr>
        <p:graphicFrame>
          <p:nvGraphicFramePr>
            <p:cNvPr id="32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98510546"/>
                </p:ext>
              </p:extLst>
            </p:nvPr>
          </p:nvGraphicFramePr>
          <p:xfrm>
            <a:off x="860425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3" name="公式" r:id="rId3" imgW="152280" imgH="393480" progId="Equation.3">
                    <p:embed/>
                  </p:oleObj>
                </mc:Choice>
                <mc:Fallback>
                  <p:oleObj name="公式" r:id="rId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0425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26692081"/>
                </p:ext>
              </p:extLst>
            </p:nvPr>
          </p:nvGraphicFramePr>
          <p:xfrm>
            <a:off x="1485305" y="163564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4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5305" y="163564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3207456"/>
                </p:ext>
              </p:extLst>
            </p:nvPr>
          </p:nvGraphicFramePr>
          <p:xfrm>
            <a:off x="2669059" y="1635972"/>
            <a:ext cx="19050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5" name="公式" r:id="rId7" imgW="139680" imgH="393480" progId="Equation.3">
                    <p:embed/>
                  </p:oleObj>
                </mc:Choice>
                <mc:Fallback>
                  <p:oleObj name="公式" r:id="rId7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69059" y="1635972"/>
                          <a:ext cx="190500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7468898"/>
                </p:ext>
              </p:extLst>
            </p:nvPr>
          </p:nvGraphicFramePr>
          <p:xfrm>
            <a:off x="6560021" y="1635972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6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60021" y="1635972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0691091"/>
                </p:ext>
              </p:extLst>
            </p:nvPr>
          </p:nvGraphicFramePr>
          <p:xfrm>
            <a:off x="3309938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7" name="公式" r:id="rId11" imgW="152280" imgH="393480" progId="Equation.3">
                    <p:embed/>
                  </p:oleObj>
                </mc:Choice>
                <mc:Fallback>
                  <p:oleObj name="公式" r:id="rId1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09938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734323"/>
                </p:ext>
              </p:extLst>
            </p:nvPr>
          </p:nvGraphicFramePr>
          <p:xfrm>
            <a:off x="5223346" y="1635972"/>
            <a:ext cx="20796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8" name="公式" r:id="rId13" imgW="152280" imgH="393480" progId="Equation.3">
                    <p:embed/>
                  </p:oleObj>
                </mc:Choice>
                <mc:Fallback>
                  <p:oleObj name="公式" r:id="rId1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23346" y="1635972"/>
                          <a:ext cx="207963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7142910"/>
                </p:ext>
              </p:extLst>
            </p:nvPr>
          </p:nvGraphicFramePr>
          <p:xfrm>
            <a:off x="7123584" y="1635972"/>
            <a:ext cx="274637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9" name="公式" r:id="rId15" imgW="203040" imgH="393480" progId="Equation.3">
                    <p:embed/>
                  </p:oleObj>
                </mc:Choice>
                <mc:Fallback>
                  <p:oleObj name="公式" r:id="rId15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23584" y="1635972"/>
                          <a:ext cx="274637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7182496"/>
                </p:ext>
              </p:extLst>
            </p:nvPr>
          </p:nvGraphicFramePr>
          <p:xfrm>
            <a:off x="4646885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40" name="公式" r:id="rId17" imgW="152280" imgH="393480" progId="Equation.3">
                    <p:embed/>
                  </p:oleObj>
                </mc:Choice>
                <mc:Fallback>
                  <p:oleObj name="公式" r:id="rId1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46885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5" name="文本框 7179"/>
            <p:cNvSpPr txBox="1">
              <a:spLocks noChangeArrowheads="1"/>
            </p:cNvSpPr>
            <p:nvPr/>
          </p:nvSpPr>
          <p:spPr bwMode="auto">
            <a:xfrm>
              <a:off x="1042988" y="167618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  <p:sp>
          <p:nvSpPr>
            <p:cNvPr id="46" name="文本框 7180"/>
            <p:cNvSpPr txBox="1">
              <a:spLocks noChangeArrowheads="1"/>
            </p:cNvSpPr>
            <p:nvPr/>
          </p:nvSpPr>
          <p:spPr bwMode="auto">
            <a:xfrm>
              <a:off x="2837036" y="167618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  <p:sp>
          <p:nvSpPr>
            <p:cNvPr id="47" name="文本框 7181"/>
            <p:cNvSpPr txBox="1">
              <a:spLocks noChangeArrowheads="1"/>
            </p:cNvSpPr>
            <p:nvPr/>
          </p:nvSpPr>
          <p:spPr bwMode="auto">
            <a:xfrm>
              <a:off x="4802514" y="167618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  <p:sp>
          <p:nvSpPr>
            <p:cNvPr id="48" name="文本框 7182"/>
            <p:cNvSpPr txBox="1">
              <a:spLocks noChangeArrowheads="1"/>
            </p:cNvSpPr>
            <p:nvPr/>
          </p:nvSpPr>
          <p:spPr bwMode="auto">
            <a:xfrm>
              <a:off x="6725468" y="167618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16621" y="2262641"/>
            <a:ext cx="1947267" cy="1893285"/>
            <a:chOff x="1616621" y="2262641"/>
            <a:chExt cx="1947267" cy="1893285"/>
          </a:xfrm>
        </p:grpSpPr>
        <p:grpSp>
          <p:nvGrpSpPr>
            <p:cNvPr id="13" name="组合 12"/>
            <p:cNvGrpSpPr/>
            <p:nvPr/>
          </p:nvGrpSpPr>
          <p:grpSpPr>
            <a:xfrm>
              <a:off x="1620342" y="3236371"/>
              <a:ext cx="1943546" cy="919555"/>
              <a:chOff x="1472605" y="2012235"/>
              <a:chExt cx="1943546" cy="919555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1622103" y="2012235"/>
                <a:ext cx="17940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altLang="zh-CN" sz="2400" b="1" dirty="0" smtClean="0">
                  <a:latin typeface="楷体" pitchFamily="49" charset="-122"/>
                  <a:ea typeface="楷体" pitchFamily="49" charset="-122"/>
                </a:endParaRPr>
              </a:p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＜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61" name="对象 60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44742749"/>
                  </p:ext>
                </p:extLst>
              </p:nvPr>
            </p:nvGraphicFramePr>
            <p:xfrm>
              <a:off x="1472605" y="2363465"/>
              <a:ext cx="219075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41" name="公式" r:id="rId19" imgW="152280" imgH="393480" progId="Equation.3">
                      <p:embed/>
                    </p:oleObj>
                  </mc:Choice>
                  <mc:Fallback>
                    <p:oleObj name="公式" r:id="rId19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72605" y="2363465"/>
                            <a:ext cx="219075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" name="对象 6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35585378"/>
                  </p:ext>
                </p:extLst>
              </p:nvPr>
            </p:nvGraphicFramePr>
            <p:xfrm>
              <a:off x="2025650" y="2358330"/>
              <a:ext cx="219075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42" name="公式" r:id="rId21" imgW="152280" imgH="393480" progId="Equation.3">
                      <p:embed/>
                    </p:oleObj>
                  </mc:Choice>
                  <mc:Fallback>
                    <p:oleObj name="公式" r:id="rId21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2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025650" y="2358330"/>
                            <a:ext cx="219075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4" name="组合 13"/>
            <p:cNvGrpSpPr/>
            <p:nvPr/>
          </p:nvGrpSpPr>
          <p:grpSpPr>
            <a:xfrm>
              <a:off x="1616621" y="2262641"/>
              <a:ext cx="1371203" cy="578554"/>
              <a:chOff x="4280917" y="3155553"/>
              <a:chExt cx="1371203" cy="578554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4427984" y="3219822"/>
                <a:ext cx="12241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=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64" name="对象 63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1932858"/>
                  </p:ext>
                </p:extLst>
              </p:nvPr>
            </p:nvGraphicFramePr>
            <p:xfrm>
              <a:off x="4280917" y="3165782"/>
              <a:ext cx="219075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43" name="公式" r:id="rId23" imgW="152280" imgH="393480" progId="Equation.3">
                      <p:embed/>
                    </p:oleObj>
                  </mc:Choice>
                  <mc:Fallback>
                    <p:oleObj name="公式" r:id="rId23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80917" y="3165782"/>
                            <a:ext cx="219075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对象 11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80134715"/>
                  </p:ext>
                </p:extLst>
              </p:nvPr>
            </p:nvGraphicFramePr>
            <p:xfrm>
              <a:off x="4711948" y="3155553"/>
              <a:ext cx="292100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44" name="公式" r:id="rId24" imgW="203040" imgH="393480" progId="Equation.3">
                      <p:embed/>
                    </p:oleObj>
                  </mc:Choice>
                  <mc:Fallback>
                    <p:oleObj name="公式" r:id="rId24" imgW="203040" imgH="393480" progId="Equation.3">
                      <p:embed/>
                      <p:pic>
                        <p:nvPicPr>
                          <p:cNvPr id="0" name="对象 6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11948" y="3155553"/>
                            <a:ext cx="292100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5" name="组合 64"/>
            <p:cNvGrpSpPr/>
            <p:nvPr/>
          </p:nvGrpSpPr>
          <p:grpSpPr>
            <a:xfrm>
              <a:off x="1616621" y="2929300"/>
              <a:ext cx="1371203" cy="578554"/>
              <a:chOff x="4280917" y="3155553"/>
              <a:chExt cx="1371203" cy="578554"/>
            </a:xfrm>
          </p:grpSpPr>
          <p:sp>
            <p:nvSpPr>
              <p:cNvPr id="66" name="TextBox 65"/>
              <p:cNvSpPr txBox="1"/>
              <p:nvPr/>
            </p:nvSpPr>
            <p:spPr>
              <a:xfrm>
                <a:off x="4427984" y="3219822"/>
                <a:ext cx="12241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=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67" name="对象 66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85948492"/>
                  </p:ext>
                </p:extLst>
              </p:nvPr>
            </p:nvGraphicFramePr>
            <p:xfrm>
              <a:off x="4280917" y="3165782"/>
              <a:ext cx="219075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45" name="公式" r:id="rId26" imgW="152280" imgH="393480" progId="Equation.3">
                      <p:embed/>
                    </p:oleObj>
                  </mc:Choice>
                  <mc:Fallback>
                    <p:oleObj name="公式" r:id="rId26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80917" y="3165782"/>
                            <a:ext cx="219075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8" name="对象 6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99967950"/>
                  </p:ext>
                </p:extLst>
              </p:nvPr>
            </p:nvGraphicFramePr>
            <p:xfrm>
              <a:off x="4711948" y="3155553"/>
              <a:ext cx="292100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46" name="公式" r:id="rId28" imgW="203040" imgH="393480" progId="Equation.3">
                      <p:embed/>
                    </p:oleObj>
                  </mc:Choice>
                  <mc:Fallback>
                    <p:oleObj name="公式" r:id="rId28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11948" y="3155553"/>
                            <a:ext cx="292100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8" name="组合 17"/>
          <p:cNvGrpSpPr/>
          <p:nvPr/>
        </p:nvGrpSpPr>
        <p:grpSpPr>
          <a:xfrm>
            <a:off x="3194050" y="2284413"/>
            <a:ext cx="1954014" cy="1799505"/>
            <a:chOff x="3194050" y="2284413"/>
            <a:chExt cx="1954014" cy="1799505"/>
          </a:xfrm>
        </p:grpSpPr>
        <p:grpSp>
          <p:nvGrpSpPr>
            <p:cNvPr id="49" name="组合 48"/>
            <p:cNvGrpSpPr/>
            <p:nvPr/>
          </p:nvGrpSpPr>
          <p:grpSpPr>
            <a:xfrm>
              <a:off x="3230687" y="3515469"/>
              <a:ext cx="1917377" cy="568449"/>
              <a:chOff x="1790527" y="2355726"/>
              <a:chExt cx="1917377" cy="568449"/>
            </a:xfrm>
          </p:grpSpPr>
          <p:graphicFrame>
            <p:nvGraphicFramePr>
              <p:cNvPr id="50" name="对象 49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89596713"/>
                  </p:ext>
                </p:extLst>
              </p:nvPr>
            </p:nvGraphicFramePr>
            <p:xfrm>
              <a:off x="1790527" y="2355850"/>
              <a:ext cx="201612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47" name="公式" r:id="rId30" imgW="139680" imgH="393480" progId="Equation.3">
                      <p:embed/>
                    </p:oleObj>
                  </mc:Choice>
                  <mc:Fallback>
                    <p:oleObj name="公式" r:id="rId30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90527" y="2355850"/>
                            <a:ext cx="201612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1" name="TextBox 50"/>
              <p:cNvSpPr txBox="1"/>
              <p:nvPr/>
            </p:nvSpPr>
            <p:spPr>
              <a:xfrm>
                <a:off x="1913856" y="2427734"/>
                <a:ext cx="17940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＜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52" name="对象 51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86622825"/>
                  </p:ext>
                </p:extLst>
              </p:nvPr>
            </p:nvGraphicFramePr>
            <p:xfrm>
              <a:off x="2336701" y="2355726"/>
              <a:ext cx="219075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48" name="公式" r:id="rId32" imgW="152280" imgH="393480" progId="Equation.3">
                      <p:embed/>
                    </p:oleObj>
                  </mc:Choice>
                  <mc:Fallback>
                    <p:oleObj name="公式" r:id="rId32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36701" y="2355726"/>
                            <a:ext cx="219075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9" name="组合 68"/>
            <p:cNvGrpSpPr/>
            <p:nvPr/>
          </p:nvGrpSpPr>
          <p:grpSpPr>
            <a:xfrm>
              <a:off x="3208338" y="2284413"/>
              <a:ext cx="1363662" cy="577850"/>
              <a:chOff x="4288458" y="3156248"/>
              <a:chExt cx="1363662" cy="577850"/>
            </a:xfrm>
          </p:grpSpPr>
          <p:sp>
            <p:nvSpPr>
              <p:cNvPr id="70" name="TextBox 69"/>
              <p:cNvSpPr txBox="1"/>
              <p:nvPr/>
            </p:nvSpPr>
            <p:spPr>
              <a:xfrm>
                <a:off x="4427984" y="3219822"/>
                <a:ext cx="12241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=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71" name="对象 70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85097178"/>
                  </p:ext>
                </p:extLst>
              </p:nvPr>
            </p:nvGraphicFramePr>
            <p:xfrm>
              <a:off x="4288458" y="3165773"/>
              <a:ext cx="201612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49" name="公式" r:id="rId34" imgW="139680" imgH="393480" progId="Equation.3">
                      <p:embed/>
                    </p:oleObj>
                  </mc:Choice>
                  <mc:Fallback>
                    <p:oleObj name="公式" r:id="rId34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88458" y="3165773"/>
                            <a:ext cx="201612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2" name="对象 71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67711156"/>
                  </p:ext>
                </p:extLst>
              </p:nvPr>
            </p:nvGraphicFramePr>
            <p:xfrm>
              <a:off x="4694858" y="3156248"/>
              <a:ext cx="328612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50" name="公式" r:id="rId36" imgW="228600" imgH="393480" progId="Equation.3">
                      <p:embed/>
                    </p:oleObj>
                  </mc:Choice>
                  <mc:Fallback>
                    <p:oleObj name="公式" r:id="rId36" imgW="22860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94858" y="3156248"/>
                            <a:ext cx="328612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3" name="组合 72"/>
            <p:cNvGrpSpPr/>
            <p:nvPr/>
          </p:nvGrpSpPr>
          <p:grpSpPr>
            <a:xfrm>
              <a:off x="3194050" y="2930004"/>
              <a:ext cx="1373460" cy="578371"/>
              <a:chOff x="4278660" y="3156248"/>
              <a:chExt cx="1373460" cy="578371"/>
            </a:xfrm>
          </p:grpSpPr>
          <p:sp>
            <p:nvSpPr>
              <p:cNvPr id="74" name="TextBox 73"/>
              <p:cNvSpPr txBox="1"/>
              <p:nvPr/>
            </p:nvSpPr>
            <p:spPr>
              <a:xfrm>
                <a:off x="4427984" y="3219822"/>
                <a:ext cx="12241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=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75" name="对象 74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97384858"/>
                  </p:ext>
                </p:extLst>
              </p:nvPr>
            </p:nvGraphicFramePr>
            <p:xfrm>
              <a:off x="4278660" y="3166294"/>
              <a:ext cx="220663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51" name="公式" r:id="rId38" imgW="152280" imgH="393480" progId="Equation.3">
                      <p:embed/>
                    </p:oleObj>
                  </mc:Choice>
                  <mc:Fallback>
                    <p:oleObj name="公式" r:id="rId38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78660" y="3166294"/>
                            <a:ext cx="220663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6" name="对象 75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39891697"/>
                  </p:ext>
                </p:extLst>
              </p:nvPr>
            </p:nvGraphicFramePr>
            <p:xfrm>
              <a:off x="4694858" y="3156248"/>
              <a:ext cx="328612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52" name="公式" r:id="rId40" imgW="228600" imgH="393480" progId="Equation.3">
                      <p:embed/>
                    </p:oleObj>
                  </mc:Choice>
                  <mc:Fallback>
                    <p:oleObj name="公式" r:id="rId40" imgW="22860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94858" y="3156248"/>
                            <a:ext cx="328612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0" name="组合 19"/>
          <p:cNvGrpSpPr/>
          <p:nvPr/>
        </p:nvGrpSpPr>
        <p:grpSpPr>
          <a:xfrm>
            <a:off x="4711700" y="2283718"/>
            <a:ext cx="1948532" cy="1800200"/>
            <a:chOff x="4711700" y="2283718"/>
            <a:chExt cx="1948532" cy="1800200"/>
          </a:xfrm>
        </p:grpSpPr>
        <p:grpSp>
          <p:nvGrpSpPr>
            <p:cNvPr id="53" name="组合 52"/>
            <p:cNvGrpSpPr/>
            <p:nvPr/>
          </p:nvGrpSpPr>
          <p:grpSpPr>
            <a:xfrm>
              <a:off x="4735091" y="3515593"/>
              <a:ext cx="1925141" cy="568325"/>
              <a:chOff x="1782763" y="2355726"/>
              <a:chExt cx="1925141" cy="568325"/>
            </a:xfrm>
          </p:grpSpPr>
          <p:graphicFrame>
            <p:nvGraphicFramePr>
              <p:cNvPr id="54" name="对象 53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16949371"/>
                  </p:ext>
                </p:extLst>
              </p:nvPr>
            </p:nvGraphicFramePr>
            <p:xfrm>
              <a:off x="1782763" y="2355726"/>
              <a:ext cx="219075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53" name="公式" r:id="rId42" imgW="152280" imgH="393480" progId="Equation.3">
                      <p:embed/>
                    </p:oleObj>
                  </mc:Choice>
                  <mc:Fallback>
                    <p:oleObj name="公式" r:id="rId42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82763" y="2355726"/>
                            <a:ext cx="219075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5" name="TextBox 54"/>
              <p:cNvSpPr txBox="1"/>
              <p:nvPr/>
            </p:nvSpPr>
            <p:spPr>
              <a:xfrm>
                <a:off x="1913856" y="2427734"/>
                <a:ext cx="17940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＞</a:t>
                </a:r>
              </a:p>
            </p:txBody>
          </p:sp>
          <p:graphicFrame>
            <p:nvGraphicFramePr>
              <p:cNvPr id="56" name="对象 55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4552329"/>
                  </p:ext>
                </p:extLst>
              </p:nvPr>
            </p:nvGraphicFramePr>
            <p:xfrm>
              <a:off x="2336701" y="2355726"/>
              <a:ext cx="219075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54" name="公式" r:id="rId44" imgW="152280" imgH="393480" progId="Equation.3">
                      <p:embed/>
                    </p:oleObj>
                  </mc:Choice>
                  <mc:Fallback>
                    <p:oleObj name="公式" r:id="rId44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36701" y="2355726"/>
                            <a:ext cx="219075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7" name="组合 76"/>
            <p:cNvGrpSpPr/>
            <p:nvPr/>
          </p:nvGrpSpPr>
          <p:grpSpPr>
            <a:xfrm>
              <a:off x="4711700" y="2283718"/>
              <a:ext cx="1372468" cy="578545"/>
              <a:chOff x="4279652" y="3156248"/>
              <a:chExt cx="1372468" cy="578545"/>
            </a:xfrm>
          </p:grpSpPr>
          <p:sp>
            <p:nvSpPr>
              <p:cNvPr id="78" name="TextBox 77"/>
              <p:cNvSpPr txBox="1"/>
              <p:nvPr/>
            </p:nvSpPr>
            <p:spPr>
              <a:xfrm>
                <a:off x="4427984" y="3219822"/>
                <a:ext cx="12241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=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79" name="对象 78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67929957"/>
                  </p:ext>
                </p:extLst>
              </p:nvPr>
            </p:nvGraphicFramePr>
            <p:xfrm>
              <a:off x="4279652" y="3166468"/>
              <a:ext cx="220663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55" name="公式" r:id="rId46" imgW="152280" imgH="393480" progId="Equation.3">
                      <p:embed/>
                    </p:oleObj>
                  </mc:Choice>
                  <mc:Fallback>
                    <p:oleObj name="公式" r:id="rId46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79652" y="3166468"/>
                            <a:ext cx="220663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0" name="对象 79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55088823"/>
                  </p:ext>
                </p:extLst>
              </p:nvPr>
            </p:nvGraphicFramePr>
            <p:xfrm>
              <a:off x="4694858" y="3156248"/>
              <a:ext cx="328612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56" name="公式" r:id="rId48" imgW="228600" imgH="393480" progId="Equation.3">
                      <p:embed/>
                    </p:oleObj>
                  </mc:Choice>
                  <mc:Fallback>
                    <p:oleObj name="公式" r:id="rId48" imgW="22860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94858" y="3156248"/>
                            <a:ext cx="328612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82" name="组合 81"/>
            <p:cNvGrpSpPr/>
            <p:nvPr/>
          </p:nvGrpSpPr>
          <p:grpSpPr>
            <a:xfrm>
              <a:off x="4716016" y="2929508"/>
              <a:ext cx="1372468" cy="578346"/>
              <a:chOff x="4279652" y="3156447"/>
              <a:chExt cx="1372468" cy="578346"/>
            </a:xfrm>
          </p:grpSpPr>
          <p:sp>
            <p:nvSpPr>
              <p:cNvPr id="83" name="TextBox 82"/>
              <p:cNvSpPr txBox="1"/>
              <p:nvPr/>
            </p:nvSpPr>
            <p:spPr>
              <a:xfrm>
                <a:off x="4427984" y="3219822"/>
                <a:ext cx="12241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=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84" name="对象 83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87856545"/>
                  </p:ext>
                </p:extLst>
              </p:nvPr>
            </p:nvGraphicFramePr>
            <p:xfrm>
              <a:off x="4279652" y="3166468"/>
              <a:ext cx="220663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57" name="公式" r:id="rId50" imgW="152280" imgH="393480" progId="Equation.3">
                      <p:embed/>
                    </p:oleObj>
                  </mc:Choice>
                  <mc:Fallback>
                    <p:oleObj name="公式" r:id="rId50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79652" y="3166468"/>
                            <a:ext cx="220663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5" name="对象 84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29172332"/>
                  </p:ext>
                </p:extLst>
              </p:nvPr>
            </p:nvGraphicFramePr>
            <p:xfrm>
              <a:off x="4694436" y="3156447"/>
              <a:ext cx="328613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58" name="公式" r:id="rId52" imgW="228600" imgH="393480" progId="Equation.3">
                      <p:embed/>
                    </p:oleObj>
                  </mc:Choice>
                  <mc:Fallback>
                    <p:oleObj name="公式" r:id="rId52" imgW="22860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94436" y="3156447"/>
                            <a:ext cx="328613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6" name="组合 25"/>
          <p:cNvGrpSpPr/>
          <p:nvPr/>
        </p:nvGrpSpPr>
        <p:grpSpPr>
          <a:xfrm>
            <a:off x="6570688" y="2275478"/>
            <a:ext cx="1961752" cy="1791890"/>
            <a:chOff x="6551613" y="2284413"/>
            <a:chExt cx="1961752" cy="1791890"/>
          </a:xfrm>
        </p:grpSpPr>
        <p:grpSp>
          <p:nvGrpSpPr>
            <p:cNvPr id="57" name="组合 56"/>
            <p:cNvGrpSpPr/>
            <p:nvPr/>
          </p:nvGrpSpPr>
          <p:grpSpPr>
            <a:xfrm>
              <a:off x="6588224" y="3507854"/>
              <a:ext cx="1925141" cy="568449"/>
              <a:chOff x="1782763" y="2355726"/>
              <a:chExt cx="1925141" cy="568449"/>
            </a:xfrm>
          </p:grpSpPr>
          <p:graphicFrame>
            <p:nvGraphicFramePr>
              <p:cNvPr id="58" name="对象 5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28437361"/>
                  </p:ext>
                </p:extLst>
              </p:nvPr>
            </p:nvGraphicFramePr>
            <p:xfrm>
              <a:off x="1782763" y="2355726"/>
              <a:ext cx="219075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59" name="公式" r:id="rId54" imgW="152280" imgH="393480" progId="Equation.3">
                      <p:embed/>
                    </p:oleObj>
                  </mc:Choice>
                  <mc:Fallback>
                    <p:oleObj name="公式" r:id="rId54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82763" y="2355726"/>
                            <a:ext cx="219075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9" name="TextBox 58"/>
              <p:cNvSpPr txBox="1"/>
              <p:nvPr/>
            </p:nvSpPr>
            <p:spPr>
              <a:xfrm>
                <a:off x="1913856" y="2427734"/>
                <a:ext cx="17940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itchFamily="49" charset="-122"/>
                    <a:ea typeface="楷体" pitchFamily="49" charset="-122"/>
                  </a:rPr>
                  <a:t>＞</a:t>
                </a:r>
              </a:p>
            </p:txBody>
          </p:sp>
          <p:graphicFrame>
            <p:nvGraphicFramePr>
              <p:cNvPr id="60" name="对象 59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94013758"/>
                  </p:ext>
                </p:extLst>
              </p:nvPr>
            </p:nvGraphicFramePr>
            <p:xfrm>
              <a:off x="2300189" y="2355850"/>
              <a:ext cx="292100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60" name="公式" r:id="rId56" imgW="203040" imgH="393480" progId="Equation.3">
                      <p:embed/>
                    </p:oleObj>
                  </mc:Choice>
                  <mc:Fallback>
                    <p:oleObj name="公式" r:id="rId56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00189" y="2355850"/>
                            <a:ext cx="292100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86" name="组合 85"/>
            <p:cNvGrpSpPr/>
            <p:nvPr/>
          </p:nvGrpSpPr>
          <p:grpSpPr>
            <a:xfrm>
              <a:off x="6588224" y="2284413"/>
              <a:ext cx="1372468" cy="577850"/>
              <a:chOff x="4279652" y="3156943"/>
              <a:chExt cx="1372468" cy="577850"/>
            </a:xfrm>
          </p:grpSpPr>
          <p:sp>
            <p:nvSpPr>
              <p:cNvPr id="87" name="TextBox 86"/>
              <p:cNvSpPr txBox="1"/>
              <p:nvPr/>
            </p:nvSpPr>
            <p:spPr>
              <a:xfrm>
                <a:off x="4427984" y="3219822"/>
                <a:ext cx="12241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楷体" pitchFamily="49" charset="-122"/>
                    <a:ea typeface="楷体" pitchFamily="49" charset="-122"/>
                  </a:rPr>
                  <a:t>=</a:t>
                </a:r>
                <a:endParaRPr lang="zh-CN" altLang="en-US" sz="2400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88" name="对象 8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66152"/>
                  </p:ext>
                </p:extLst>
              </p:nvPr>
            </p:nvGraphicFramePr>
            <p:xfrm>
              <a:off x="4279652" y="3166468"/>
              <a:ext cx="220663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61" name="公式" r:id="rId58" imgW="152280" imgH="393480" progId="Equation.3">
                      <p:embed/>
                    </p:oleObj>
                  </mc:Choice>
                  <mc:Fallback>
                    <p:oleObj name="公式" r:id="rId58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79652" y="3166468"/>
                            <a:ext cx="220663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9" name="对象 88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86906215"/>
                  </p:ext>
                </p:extLst>
              </p:nvPr>
            </p:nvGraphicFramePr>
            <p:xfrm>
              <a:off x="4705003" y="3156943"/>
              <a:ext cx="309563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62" name="公式" r:id="rId60" imgW="215640" imgH="393480" progId="Equation.3">
                      <p:embed/>
                    </p:oleObj>
                  </mc:Choice>
                  <mc:Fallback>
                    <p:oleObj name="公式" r:id="rId60" imgW="2156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05003" y="3156943"/>
                            <a:ext cx="309563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90" name="组合 89"/>
            <p:cNvGrpSpPr/>
            <p:nvPr/>
          </p:nvGrpSpPr>
          <p:grpSpPr>
            <a:xfrm>
              <a:off x="6551613" y="2930004"/>
              <a:ext cx="1409079" cy="578371"/>
              <a:chOff x="4243041" y="3156943"/>
              <a:chExt cx="1409079" cy="578371"/>
            </a:xfrm>
          </p:grpSpPr>
          <p:sp>
            <p:nvSpPr>
              <p:cNvPr id="91" name="TextBox 90"/>
              <p:cNvSpPr txBox="1"/>
              <p:nvPr/>
            </p:nvSpPr>
            <p:spPr>
              <a:xfrm>
                <a:off x="4427984" y="3219822"/>
                <a:ext cx="12241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楷体" pitchFamily="49" charset="-122"/>
                    <a:ea typeface="楷体" pitchFamily="49" charset="-122"/>
                  </a:rPr>
                  <a:t>=</a:t>
                </a:r>
                <a:endParaRPr lang="zh-CN" altLang="en-US" sz="2400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92" name="对象 91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71079845"/>
                  </p:ext>
                </p:extLst>
              </p:nvPr>
            </p:nvGraphicFramePr>
            <p:xfrm>
              <a:off x="4243041" y="3166989"/>
              <a:ext cx="295275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63" name="公式" r:id="rId62" imgW="203040" imgH="393480" progId="Equation.3">
                      <p:embed/>
                    </p:oleObj>
                  </mc:Choice>
                  <mc:Fallback>
                    <p:oleObj name="公式" r:id="rId62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43041" y="3166989"/>
                            <a:ext cx="295275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3" name="对象 9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80739108"/>
                  </p:ext>
                </p:extLst>
              </p:nvPr>
            </p:nvGraphicFramePr>
            <p:xfrm>
              <a:off x="4705003" y="3156943"/>
              <a:ext cx="309563" cy="568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64" name="公式" r:id="rId64" imgW="215640" imgH="393480" progId="Equation.3">
                      <p:embed/>
                    </p:oleObj>
                  </mc:Choice>
                  <mc:Fallback>
                    <p:oleObj name="公式" r:id="rId64" imgW="2156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05003" y="3156943"/>
                            <a:ext cx="309563" cy="568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644</Words>
  <Application>Microsoft Office PowerPoint</Application>
  <PresentationFormat>全屏显示(16:9)</PresentationFormat>
  <Paragraphs>121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Calibri</vt:lpstr>
      <vt:lpstr>黑体</vt:lpstr>
      <vt:lpstr>楷体_GB2312</vt:lpstr>
      <vt:lpstr>幼圆</vt:lpstr>
      <vt:lpstr>楷体</vt:lpstr>
      <vt:lpstr>3_Office 主题</vt:lpstr>
      <vt:lpstr>5_Office 主题</vt:lpstr>
      <vt:lpstr>4_Office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20</cp:revision>
  <dcterms:created xsi:type="dcterms:W3CDTF">2017-03-17T02:28:00Z</dcterms:created>
  <dcterms:modified xsi:type="dcterms:W3CDTF">2019-10-14T07:44:30Z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